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64" r:id="rId4"/>
    <p:sldId id="257" r:id="rId5"/>
    <p:sldId id="265" r:id="rId6"/>
    <p:sldId id="262" r:id="rId7"/>
    <p:sldId id="263" r:id="rId8"/>
    <p:sldId id="259" r:id="rId9"/>
    <p:sldId id="266" r:id="rId10"/>
    <p:sldId id="267" r:id="rId11"/>
    <p:sldId id="268" r:id="rId12"/>
    <p:sldId id="269" r:id="rId13"/>
    <p:sldId id="270" r:id="rId14"/>
    <p:sldId id="271" r:id="rId15"/>
    <p:sldId id="26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249" autoAdjust="0"/>
    <p:restoredTop sz="94660"/>
  </p:normalViewPr>
  <p:slideViewPr>
    <p:cSldViewPr snapToGrid="0">
      <p:cViewPr>
        <p:scale>
          <a:sx n="50" d="100"/>
          <a:sy n="50" d="100"/>
        </p:scale>
        <p:origin x="524" y="3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ata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1B8E78-D1DC-4744-9865-F9ABFD717BFF}"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7C21C71-B847-45FA-9205-D5E4AF4E03AD}">
      <dgm:prSet/>
      <dgm:spPr/>
      <dgm:t>
        <a:bodyPr/>
        <a:lstStyle/>
        <a:p>
          <a:pPr>
            <a:lnSpc>
              <a:spcPct val="100000"/>
            </a:lnSpc>
          </a:pPr>
          <a:r>
            <a:rPr lang="en-US"/>
            <a:t>Login/Signup</a:t>
          </a:r>
        </a:p>
      </dgm:t>
    </dgm:pt>
    <dgm:pt modelId="{7EDF2184-E43D-4604-B33C-7531FF3DB0DA}" type="parTrans" cxnId="{0338BAB3-82E2-49AB-95A8-B9202DD56044}">
      <dgm:prSet/>
      <dgm:spPr/>
      <dgm:t>
        <a:bodyPr/>
        <a:lstStyle/>
        <a:p>
          <a:endParaRPr lang="en-US"/>
        </a:p>
      </dgm:t>
    </dgm:pt>
    <dgm:pt modelId="{548B0497-9F03-4D33-BFDB-A1E8CA13225C}" type="sibTrans" cxnId="{0338BAB3-82E2-49AB-95A8-B9202DD56044}">
      <dgm:prSet/>
      <dgm:spPr/>
      <dgm:t>
        <a:bodyPr/>
        <a:lstStyle/>
        <a:p>
          <a:endParaRPr lang="en-US"/>
        </a:p>
      </dgm:t>
    </dgm:pt>
    <dgm:pt modelId="{48D637DF-E8D3-4FDD-932F-62AFDF9ACEA6}">
      <dgm:prSet/>
      <dgm:spPr/>
      <dgm:t>
        <a:bodyPr/>
        <a:lstStyle/>
        <a:p>
          <a:pPr>
            <a:lnSpc>
              <a:spcPct val="100000"/>
            </a:lnSpc>
          </a:pPr>
          <a:r>
            <a:rPr lang="en-US"/>
            <a:t>Record daily transactions</a:t>
          </a:r>
        </a:p>
      </dgm:t>
    </dgm:pt>
    <dgm:pt modelId="{B1740ACD-E461-4B5A-BAA7-FC247FD2A890}" type="parTrans" cxnId="{F845A759-C3E4-4197-97C5-9B6D94E65DF0}">
      <dgm:prSet/>
      <dgm:spPr/>
      <dgm:t>
        <a:bodyPr/>
        <a:lstStyle/>
        <a:p>
          <a:endParaRPr lang="en-US"/>
        </a:p>
      </dgm:t>
    </dgm:pt>
    <dgm:pt modelId="{33EA7413-EB2D-467B-B4B1-F7081DC28EA4}" type="sibTrans" cxnId="{F845A759-C3E4-4197-97C5-9B6D94E65DF0}">
      <dgm:prSet/>
      <dgm:spPr/>
      <dgm:t>
        <a:bodyPr/>
        <a:lstStyle/>
        <a:p>
          <a:endParaRPr lang="en-US"/>
        </a:p>
      </dgm:t>
    </dgm:pt>
    <dgm:pt modelId="{4351B517-5786-4B93-B51A-39CD53FFF8A9}">
      <dgm:prSet/>
      <dgm:spPr/>
      <dgm:t>
        <a:bodyPr/>
        <a:lstStyle/>
        <a:p>
          <a:pPr>
            <a:lnSpc>
              <a:spcPct val="100000"/>
            </a:lnSpc>
          </a:pPr>
          <a:r>
            <a:rPr lang="en-US"/>
            <a:t>Multiple expense categories like food, shopping, gift, etc</a:t>
          </a:r>
        </a:p>
      </dgm:t>
    </dgm:pt>
    <dgm:pt modelId="{E6284F8B-88F9-4267-AFF2-EFAF9049C6D0}" type="parTrans" cxnId="{97B3D775-4220-4319-BBAE-CA689FBE2924}">
      <dgm:prSet/>
      <dgm:spPr/>
      <dgm:t>
        <a:bodyPr/>
        <a:lstStyle/>
        <a:p>
          <a:endParaRPr lang="en-US"/>
        </a:p>
      </dgm:t>
    </dgm:pt>
    <dgm:pt modelId="{9DF128BC-0997-435A-8CFE-A9B11FCAF5A5}" type="sibTrans" cxnId="{97B3D775-4220-4319-BBAE-CA689FBE2924}">
      <dgm:prSet/>
      <dgm:spPr/>
      <dgm:t>
        <a:bodyPr/>
        <a:lstStyle/>
        <a:p>
          <a:endParaRPr lang="en-US"/>
        </a:p>
      </dgm:t>
    </dgm:pt>
    <dgm:pt modelId="{64BEAA97-1340-42D2-BC1F-3CB17E9E5588}">
      <dgm:prSet/>
      <dgm:spPr/>
      <dgm:t>
        <a:bodyPr/>
        <a:lstStyle/>
        <a:p>
          <a:pPr>
            <a:lnSpc>
              <a:spcPct val="100000"/>
            </a:lnSpc>
          </a:pPr>
          <a:r>
            <a:rPr lang="en-US"/>
            <a:t>Plan budget based on shopping habits</a:t>
          </a:r>
        </a:p>
      </dgm:t>
    </dgm:pt>
    <dgm:pt modelId="{6D72D4F9-BBDC-4C59-B19E-D66AE97ABC20}" type="parTrans" cxnId="{141FCF72-F3BC-4A37-A609-C8FC3E52F3BB}">
      <dgm:prSet/>
      <dgm:spPr/>
      <dgm:t>
        <a:bodyPr/>
        <a:lstStyle/>
        <a:p>
          <a:endParaRPr lang="en-US"/>
        </a:p>
      </dgm:t>
    </dgm:pt>
    <dgm:pt modelId="{2AC60BF7-11F0-402F-A0E4-B9B7BB2789C4}" type="sibTrans" cxnId="{141FCF72-F3BC-4A37-A609-C8FC3E52F3BB}">
      <dgm:prSet/>
      <dgm:spPr/>
      <dgm:t>
        <a:bodyPr/>
        <a:lstStyle/>
        <a:p>
          <a:endParaRPr lang="en-US"/>
        </a:p>
      </dgm:t>
    </dgm:pt>
    <dgm:pt modelId="{E32E4F91-FA95-4341-B6ED-B8D0F45CAAA9}">
      <dgm:prSet/>
      <dgm:spPr/>
      <dgm:t>
        <a:bodyPr/>
        <a:lstStyle/>
        <a:p>
          <a:pPr>
            <a:lnSpc>
              <a:spcPct val="100000"/>
            </a:lnSpc>
          </a:pPr>
          <a:r>
            <a:rPr lang="en-US"/>
            <a:t>Easy to read and visualize expense reports</a:t>
          </a:r>
        </a:p>
      </dgm:t>
    </dgm:pt>
    <dgm:pt modelId="{4EFF4EEC-DE1B-4FD0-A305-D04F5ECB4D0E}" type="parTrans" cxnId="{D9407BEA-7B4D-46FF-A518-766F5A126C54}">
      <dgm:prSet/>
      <dgm:spPr/>
      <dgm:t>
        <a:bodyPr/>
        <a:lstStyle/>
        <a:p>
          <a:endParaRPr lang="en-US"/>
        </a:p>
      </dgm:t>
    </dgm:pt>
    <dgm:pt modelId="{3E65C5A4-D080-41CD-B5FF-B31F4A3CD391}" type="sibTrans" cxnId="{D9407BEA-7B4D-46FF-A518-766F5A126C54}">
      <dgm:prSet/>
      <dgm:spPr/>
      <dgm:t>
        <a:bodyPr/>
        <a:lstStyle/>
        <a:p>
          <a:endParaRPr lang="en-US"/>
        </a:p>
      </dgm:t>
    </dgm:pt>
    <dgm:pt modelId="{A813053B-E282-4C91-AB3F-17DA1DFA44B8}">
      <dgm:prSet/>
      <dgm:spPr/>
      <dgm:t>
        <a:bodyPr/>
        <a:lstStyle/>
        <a:p>
          <a:pPr>
            <a:lnSpc>
              <a:spcPct val="100000"/>
            </a:lnSpc>
          </a:pPr>
          <a:r>
            <a:rPr lang="en-US"/>
            <a:t>Get notified of recurring bills and transactions before the due</a:t>
          </a:r>
        </a:p>
      </dgm:t>
    </dgm:pt>
    <dgm:pt modelId="{ED46FA7F-8286-4C86-BDA1-B8EBE3703391}" type="parTrans" cxnId="{233F8928-6B37-4119-A78C-1885EFDBE8E2}">
      <dgm:prSet/>
      <dgm:spPr/>
      <dgm:t>
        <a:bodyPr/>
        <a:lstStyle/>
        <a:p>
          <a:endParaRPr lang="en-US"/>
        </a:p>
      </dgm:t>
    </dgm:pt>
    <dgm:pt modelId="{4C61A96E-903F-429C-B506-C1420A712869}" type="sibTrans" cxnId="{233F8928-6B37-4119-A78C-1885EFDBE8E2}">
      <dgm:prSet/>
      <dgm:spPr/>
      <dgm:t>
        <a:bodyPr/>
        <a:lstStyle/>
        <a:p>
          <a:endParaRPr lang="en-US"/>
        </a:p>
      </dgm:t>
    </dgm:pt>
    <dgm:pt modelId="{1C162E24-01E7-49C4-8ACC-AB5AA56145B6}">
      <dgm:prSet/>
      <dgm:spPr/>
      <dgm:t>
        <a:bodyPr/>
        <a:lstStyle/>
        <a:p>
          <a:pPr>
            <a:lnSpc>
              <a:spcPct val="100000"/>
            </a:lnSpc>
          </a:pPr>
          <a:r>
            <a:rPr lang="en-US" dirty="0"/>
            <a:t>Keep track of savings to meet your financial goal.</a:t>
          </a:r>
        </a:p>
      </dgm:t>
    </dgm:pt>
    <dgm:pt modelId="{A78FC4DC-7B57-49E4-8B5D-04403617E09E}" type="parTrans" cxnId="{41BDF362-2A7A-4503-A0EB-EAAD456D8C59}">
      <dgm:prSet/>
      <dgm:spPr/>
      <dgm:t>
        <a:bodyPr/>
        <a:lstStyle/>
        <a:p>
          <a:endParaRPr lang="en-US"/>
        </a:p>
      </dgm:t>
    </dgm:pt>
    <dgm:pt modelId="{3DCB1039-EDA2-4188-82CF-B0F349F99937}" type="sibTrans" cxnId="{41BDF362-2A7A-4503-A0EB-EAAD456D8C59}">
      <dgm:prSet/>
      <dgm:spPr/>
      <dgm:t>
        <a:bodyPr/>
        <a:lstStyle/>
        <a:p>
          <a:endParaRPr lang="en-US"/>
        </a:p>
      </dgm:t>
    </dgm:pt>
    <dgm:pt modelId="{464A4CEB-BD7A-4A8F-848E-B85E9195B178}" type="pres">
      <dgm:prSet presAssocID="{B01B8E78-D1DC-4744-9865-F9ABFD717BFF}" presName="root" presStyleCnt="0">
        <dgm:presLayoutVars>
          <dgm:dir/>
          <dgm:resizeHandles val="exact"/>
        </dgm:presLayoutVars>
      </dgm:prSet>
      <dgm:spPr/>
    </dgm:pt>
    <dgm:pt modelId="{C471DE9A-05BE-41A4-BDA3-79F7B8FAD6E4}" type="pres">
      <dgm:prSet presAssocID="{07C21C71-B847-45FA-9205-D5E4AF4E03AD}" presName="compNode" presStyleCnt="0"/>
      <dgm:spPr/>
    </dgm:pt>
    <dgm:pt modelId="{49E00F3D-556C-495A-8E2D-B77AB1046230}" type="pres">
      <dgm:prSet presAssocID="{07C21C71-B847-45FA-9205-D5E4AF4E03AD}"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3124E09A-2323-4A64-8471-C4672D7852EC}" type="pres">
      <dgm:prSet presAssocID="{07C21C71-B847-45FA-9205-D5E4AF4E03AD}" presName="spaceRect" presStyleCnt="0"/>
      <dgm:spPr/>
    </dgm:pt>
    <dgm:pt modelId="{9E6659DE-51BD-412E-9FCA-341E1AE07E30}" type="pres">
      <dgm:prSet presAssocID="{07C21C71-B847-45FA-9205-D5E4AF4E03AD}" presName="textRect" presStyleLbl="revTx" presStyleIdx="0" presStyleCnt="7">
        <dgm:presLayoutVars>
          <dgm:chMax val="1"/>
          <dgm:chPref val="1"/>
        </dgm:presLayoutVars>
      </dgm:prSet>
      <dgm:spPr/>
    </dgm:pt>
    <dgm:pt modelId="{9E66CB88-656E-4581-B8FC-E1AA14699D87}" type="pres">
      <dgm:prSet presAssocID="{548B0497-9F03-4D33-BFDB-A1E8CA13225C}" presName="sibTrans" presStyleCnt="0"/>
      <dgm:spPr/>
    </dgm:pt>
    <dgm:pt modelId="{87ECEDE9-59F5-4173-9779-75AC7267AEAF}" type="pres">
      <dgm:prSet presAssocID="{48D637DF-E8D3-4FDD-932F-62AFDF9ACEA6}" presName="compNode" presStyleCnt="0"/>
      <dgm:spPr/>
    </dgm:pt>
    <dgm:pt modelId="{20F88344-4BFA-4F23-B81B-9D7C3A19D02D}" type="pres">
      <dgm:prSet presAssocID="{48D637DF-E8D3-4FDD-932F-62AFDF9ACEA6}"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 List"/>
        </a:ext>
      </dgm:extLst>
    </dgm:pt>
    <dgm:pt modelId="{016A8D14-DCC5-434B-80A3-DC7A9381A1E2}" type="pres">
      <dgm:prSet presAssocID="{48D637DF-E8D3-4FDD-932F-62AFDF9ACEA6}" presName="spaceRect" presStyleCnt="0"/>
      <dgm:spPr/>
    </dgm:pt>
    <dgm:pt modelId="{89560F3A-958F-4881-8CC9-FD2BDCED4826}" type="pres">
      <dgm:prSet presAssocID="{48D637DF-E8D3-4FDD-932F-62AFDF9ACEA6}" presName="textRect" presStyleLbl="revTx" presStyleIdx="1" presStyleCnt="7">
        <dgm:presLayoutVars>
          <dgm:chMax val="1"/>
          <dgm:chPref val="1"/>
        </dgm:presLayoutVars>
      </dgm:prSet>
      <dgm:spPr/>
    </dgm:pt>
    <dgm:pt modelId="{BA991416-99EE-46C9-B8A5-851D7F63330F}" type="pres">
      <dgm:prSet presAssocID="{33EA7413-EB2D-467B-B4B1-F7081DC28EA4}" presName="sibTrans" presStyleCnt="0"/>
      <dgm:spPr/>
    </dgm:pt>
    <dgm:pt modelId="{0F4D854C-FA89-4590-B497-6201CB771ABB}" type="pres">
      <dgm:prSet presAssocID="{4351B517-5786-4B93-B51A-39CD53FFF8A9}" presName="compNode" presStyleCnt="0"/>
      <dgm:spPr/>
    </dgm:pt>
    <dgm:pt modelId="{66835A2F-30EC-4558-82F2-53D04938395A}" type="pres">
      <dgm:prSet presAssocID="{4351B517-5786-4B93-B51A-39CD53FFF8A9}"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w"/>
        </a:ext>
      </dgm:extLst>
    </dgm:pt>
    <dgm:pt modelId="{C9714317-EA96-4ABC-A854-34BDC7B70A4C}" type="pres">
      <dgm:prSet presAssocID="{4351B517-5786-4B93-B51A-39CD53FFF8A9}" presName="spaceRect" presStyleCnt="0"/>
      <dgm:spPr/>
    </dgm:pt>
    <dgm:pt modelId="{A9A91072-17AA-45D4-B6A7-B966E4117A46}" type="pres">
      <dgm:prSet presAssocID="{4351B517-5786-4B93-B51A-39CD53FFF8A9}" presName="textRect" presStyleLbl="revTx" presStyleIdx="2" presStyleCnt="7">
        <dgm:presLayoutVars>
          <dgm:chMax val="1"/>
          <dgm:chPref val="1"/>
        </dgm:presLayoutVars>
      </dgm:prSet>
      <dgm:spPr/>
    </dgm:pt>
    <dgm:pt modelId="{35437210-F910-47B8-8A32-E4A3CA8A6BE4}" type="pres">
      <dgm:prSet presAssocID="{9DF128BC-0997-435A-8CFE-A9B11FCAF5A5}" presName="sibTrans" presStyleCnt="0"/>
      <dgm:spPr/>
    </dgm:pt>
    <dgm:pt modelId="{F1B6CCC3-1DAE-4884-AF00-9167DD544CDB}" type="pres">
      <dgm:prSet presAssocID="{64BEAA97-1340-42D2-BC1F-3CB17E9E5588}" presName="compNode" presStyleCnt="0"/>
      <dgm:spPr/>
    </dgm:pt>
    <dgm:pt modelId="{A2004B01-14C1-4862-B365-D2FAFBC17407}" type="pres">
      <dgm:prSet presAssocID="{64BEAA97-1340-42D2-BC1F-3CB17E9E5588}"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hopping cart"/>
        </a:ext>
      </dgm:extLst>
    </dgm:pt>
    <dgm:pt modelId="{9CD41DF0-D130-4390-A9C6-AA34A815C3DB}" type="pres">
      <dgm:prSet presAssocID="{64BEAA97-1340-42D2-BC1F-3CB17E9E5588}" presName="spaceRect" presStyleCnt="0"/>
      <dgm:spPr/>
    </dgm:pt>
    <dgm:pt modelId="{D419DFCE-9017-44B0-B7A2-F04EE504A1E1}" type="pres">
      <dgm:prSet presAssocID="{64BEAA97-1340-42D2-BC1F-3CB17E9E5588}" presName="textRect" presStyleLbl="revTx" presStyleIdx="3" presStyleCnt="7">
        <dgm:presLayoutVars>
          <dgm:chMax val="1"/>
          <dgm:chPref val="1"/>
        </dgm:presLayoutVars>
      </dgm:prSet>
      <dgm:spPr/>
    </dgm:pt>
    <dgm:pt modelId="{80BB6B43-1F23-401B-AAA5-3EAE0B39D033}" type="pres">
      <dgm:prSet presAssocID="{2AC60BF7-11F0-402F-A0E4-B9B7BB2789C4}" presName="sibTrans" presStyleCnt="0"/>
      <dgm:spPr/>
    </dgm:pt>
    <dgm:pt modelId="{2C11FF4B-8134-49C6-8CD5-E726EE7AB92B}" type="pres">
      <dgm:prSet presAssocID="{E32E4F91-FA95-4341-B6ED-B8D0F45CAAA9}" presName="compNode" presStyleCnt="0"/>
      <dgm:spPr/>
    </dgm:pt>
    <dgm:pt modelId="{10290B4F-6B3E-4E1C-9707-4AD8CEA970A7}" type="pres">
      <dgm:prSet presAssocID="{E32E4F91-FA95-4341-B6ED-B8D0F45CAAA9}"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ocument"/>
        </a:ext>
      </dgm:extLst>
    </dgm:pt>
    <dgm:pt modelId="{B4752530-C3FF-46DE-9922-479E09AD89BC}" type="pres">
      <dgm:prSet presAssocID="{E32E4F91-FA95-4341-B6ED-B8D0F45CAAA9}" presName="spaceRect" presStyleCnt="0"/>
      <dgm:spPr/>
    </dgm:pt>
    <dgm:pt modelId="{4C276D54-72DA-44D5-8EED-C83735218A07}" type="pres">
      <dgm:prSet presAssocID="{E32E4F91-FA95-4341-B6ED-B8D0F45CAAA9}" presName="textRect" presStyleLbl="revTx" presStyleIdx="4" presStyleCnt="7">
        <dgm:presLayoutVars>
          <dgm:chMax val="1"/>
          <dgm:chPref val="1"/>
        </dgm:presLayoutVars>
      </dgm:prSet>
      <dgm:spPr/>
    </dgm:pt>
    <dgm:pt modelId="{16603089-F589-4BA7-8728-4F4716AA9362}" type="pres">
      <dgm:prSet presAssocID="{3E65C5A4-D080-41CD-B5FF-B31F4A3CD391}" presName="sibTrans" presStyleCnt="0"/>
      <dgm:spPr/>
    </dgm:pt>
    <dgm:pt modelId="{661AD835-069D-4E35-8862-81045271E080}" type="pres">
      <dgm:prSet presAssocID="{A813053B-E282-4C91-AB3F-17DA1DFA44B8}" presName="compNode" presStyleCnt="0"/>
      <dgm:spPr/>
    </dgm:pt>
    <dgm:pt modelId="{121FF65E-82A4-4306-9B3B-2BA70EAF04C8}" type="pres">
      <dgm:prSet presAssocID="{A813053B-E282-4C91-AB3F-17DA1DFA44B8}"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nk Check"/>
        </a:ext>
      </dgm:extLst>
    </dgm:pt>
    <dgm:pt modelId="{9B727E45-F35A-4E13-8F2E-853AF49CA46B}" type="pres">
      <dgm:prSet presAssocID="{A813053B-E282-4C91-AB3F-17DA1DFA44B8}" presName="spaceRect" presStyleCnt="0"/>
      <dgm:spPr/>
    </dgm:pt>
    <dgm:pt modelId="{BF5D00D9-E583-4F6B-8DD8-92165C8DD75D}" type="pres">
      <dgm:prSet presAssocID="{A813053B-E282-4C91-AB3F-17DA1DFA44B8}" presName="textRect" presStyleLbl="revTx" presStyleIdx="5" presStyleCnt="7">
        <dgm:presLayoutVars>
          <dgm:chMax val="1"/>
          <dgm:chPref val="1"/>
        </dgm:presLayoutVars>
      </dgm:prSet>
      <dgm:spPr/>
    </dgm:pt>
    <dgm:pt modelId="{498C43AF-9A73-4B13-95EE-5B582AFAFFA4}" type="pres">
      <dgm:prSet presAssocID="{4C61A96E-903F-429C-B506-C1420A712869}" presName="sibTrans" presStyleCnt="0"/>
      <dgm:spPr/>
    </dgm:pt>
    <dgm:pt modelId="{35004697-F7DB-4FA7-AE98-8602E832144A}" type="pres">
      <dgm:prSet presAssocID="{1C162E24-01E7-49C4-8ACC-AB5AA56145B6}" presName="compNode" presStyleCnt="0"/>
      <dgm:spPr/>
    </dgm:pt>
    <dgm:pt modelId="{1B4E7A64-75DB-4F71-96FD-FCCA955A93AA}" type="pres">
      <dgm:prSet presAssocID="{1C162E24-01E7-49C4-8ACC-AB5AA56145B6}"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Piggy Bank"/>
        </a:ext>
      </dgm:extLst>
    </dgm:pt>
    <dgm:pt modelId="{D2AF5CB9-4E72-41AF-8CEB-41FECC80CFBF}" type="pres">
      <dgm:prSet presAssocID="{1C162E24-01E7-49C4-8ACC-AB5AA56145B6}" presName="spaceRect" presStyleCnt="0"/>
      <dgm:spPr/>
    </dgm:pt>
    <dgm:pt modelId="{4381442C-6998-456C-B3C8-018BB2052262}" type="pres">
      <dgm:prSet presAssocID="{1C162E24-01E7-49C4-8ACC-AB5AA56145B6}" presName="textRect" presStyleLbl="revTx" presStyleIdx="6" presStyleCnt="7">
        <dgm:presLayoutVars>
          <dgm:chMax val="1"/>
          <dgm:chPref val="1"/>
        </dgm:presLayoutVars>
      </dgm:prSet>
      <dgm:spPr/>
    </dgm:pt>
  </dgm:ptLst>
  <dgm:cxnLst>
    <dgm:cxn modelId="{233F8928-6B37-4119-A78C-1885EFDBE8E2}" srcId="{B01B8E78-D1DC-4744-9865-F9ABFD717BFF}" destId="{A813053B-E282-4C91-AB3F-17DA1DFA44B8}" srcOrd="5" destOrd="0" parTransId="{ED46FA7F-8286-4C86-BDA1-B8EBE3703391}" sibTransId="{4C61A96E-903F-429C-B506-C1420A712869}"/>
    <dgm:cxn modelId="{4FE66F35-0BE1-441A-ACFC-24E1B43D3566}" type="presOf" srcId="{48D637DF-E8D3-4FDD-932F-62AFDF9ACEA6}" destId="{89560F3A-958F-4881-8CC9-FD2BDCED4826}" srcOrd="0" destOrd="0" presId="urn:microsoft.com/office/officeart/2018/2/layout/IconLabelList"/>
    <dgm:cxn modelId="{ACF3EE3A-1249-4840-8880-AFF7E9BD3F8C}" type="presOf" srcId="{07C21C71-B847-45FA-9205-D5E4AF4E03AD}" destId="{9E6659DE-51BD-412E-9FCA-341E1AE07E30}" srcOrd="0" destOrd="0" presId="urn:microsoft.com/office/officeart/2018/2/layout/IconLabelList"/>
    <dgm:cxn modelId="{41BDF362-2A7A-4503-A0EB-EAAD456D8C59}" srcId="{B01B8E78-D1DC-4744-9865-F9ABFD717BFF}" destId="{1C162E24-01E7-49C4-8ACC-AB5AA56145B6}" srcOrd="6" destOrd="0" parTransId="{A78FC4DC-7B57-49E4-8B5D-04403617E09E}" sibTransId="{3DCB1039-EDA2-4188-82CF-B0F349F99937}"/>
    <dgm:cxn modelId="{A17FCC63-2E8B-4E39-911F-59B27CF18F6A}" type="presOf" srcId="{A813053B-E282-4C91-AB3F-17DA1DFA44B8}" destId="{BF5D00D9-E583-4F6B-8DD8-92165C8DD75D}" srcOrd="0" destOrd="0" presId="urn:microsoft.com/office/officeart/2018/2/layout/IconLabelList"/>
    <dgm:cxn modelId="{2DAA5470-AADB-474C-B5C0-1EC23DB7CB36}" type="presOf" srcId="{4351B517-5786-4B93-B51A-39CD53FFF8A9}" destId="{A9A91072-17AA-45D4-B6A7-B966E4117A46}" srcOrd="0" destOrd="0" presId="urn:microsoft.com/office/officeart/2018/2/layout/IconLabelList"/>
    <dgm:cxn modelId="{141FCF72-F3BC-4A37-A609-C8FC3E52F3BB}" srcId="{B01B8E78-D1DC-4744-9865-F9ABFD717BFF}" destId="{64BEAA97-1340-42D2-BC1F-3CB17E9E5588}" srcOrd="3" destOrd="0" parTransId="{6D72D4F9-BBDC-4C59-B19E-D66AE97ABC20}" sibTransId="{2AC60BF7-11F0-402F-A0E4-B9B7BB2789C4}"/>
    <dgm:cxn modelId="{97B3D775-4220-4319-BBAE-CA689FBE2924}" srcId="{B01B8E78-D1DC-4744-9865-F9ABFD717BFF}" destId="{4351B517-5786-4B93-B51A-39CD53FFF8A9}" srcOrd="2" destOrd="0" parTransId="{E6284F8B-88F9-4267-AFF2-EFAF9049C6D0}" sibTransId="{9DF128BC-0997-435A-8CFE-A9B11FCAF5A5}"/>
    <dgm:cxn modelId="{F845A759-C3E4-4197-97C5-9B6D94E65DF0}" srcId="{B01B8E78-D1DC-4744-9865-F9ABFD717BFF}" destId="{48D637DF-E8D3-4FDD-932F-62AFDF9ACEA6}" srcOrd="1" destOrd="0" parTransId="{B1740ACD-E461-4B5A-BAA7-FC247FD2A890}" sibTransId="{33EA7413-EB2D-467B-B4B1-F7081DC28EA4}"/>
    <dgm:cxn modelId="{D4F4958D-447D-4060-9FCD-C4F995F1D612}" type="presOf" srcId="{64BEAA97-1340-42D2-BC1F-3CB17E9E5588}" destId="{D419DFCE-9017-44B0-B7A2-F04EE504A1E1}" srcOrd="0" destOrd="0" presId="urn:microsoft.com/office/officeart/2018/2/layout/IconLabelList"/>
    <dgm:cxn modelId="{B424D49A-24D3-4389-9E14-FD4E8CF7CC8B}" type="presOf" srcId="{E32E4F91-FA95-4341-B6ED-B8D0F45CAAA9}" destId="{4C276D54-72DA-44D5-8EED-C83735218A07}" srcOrd="0" destOrd="0" presId="urn:microsoft.com/office/officeart/2018/2/layout/IconLabelList"/>
    <dgm:cxn modelId="{0338BAB3-82E2-49AB-95A8-B9202DD56044}" srcId="{B01B8E78-D1DC-4744-9865-F9ABFD717BFF}" destId="{07C21C71-B847-45FA-9205-D5E4AF4E03AD}" srcOrd="0" destOrd="0" parTransId="{7EDF2184-E43D-4604-B33C-7531FF3DB0DA}" sibTransId="{548B0497-9F03-4D33-BFDB-A1E8CA13225C}"/>
    <dgm:cxn modelId="{9087EDB8-2AF7-4E9E-94B6-D0AE0BD14AF9}" type="presOf" srcId="{1C162E24-01E7-49C4-8ACC-AB5AA56145B6}" destId="{4381442C-6998-456C-B3C8-018BB2052262}" srcOrd="0" destOrd="0" presId="urn:microsoft.com/office/officeart/2018/2/layout/IconLabelList"/>
    <dgm:cxn modelId="{D9407BEA-7B4D-46FF-A518-766F5A126C54}" srcId="{B01B8E78-D1DC-4744-9865-F9ABFD717BFF}" destId="{E32E4F91-FA95-4341-B6ED-B8D0F45CAAA9}" srcOrd="4" destOrd="0" parTransId="{4EFF4EEC-DE1B-4FD0-A305-D04F5ECB4D0E}" sibTransId="{3E65C5A4-D080-41CD-B5FF-B31F4A3CD391}"/>
    <dgm:cxn modelId="{E48F92FA-F5EB-4CCE-AD66-372D1AF7839E}" type="presOf" srcId="{B01B8E78-D1DC-4744-9865-F9ABFD717BFF}" destId="{464A4CEB-BD7A-4A8F-848E-B85E9195B178}" srcOrd="0" destOrd="0" presId="urn:microsoft.com/office/officeart/2018/2/layout/IconLabelList"/>
    <dgm:cxn modelId="{97279A0F-0706-4CE7-9CE4-5D24C28B7FF7}" type="presParOf" srcId="{464A4CEB-BD7A-4A8F-848E-B85E9195B178}" destId="{C471DE9A-05BE-41A4-BDA3-79F7B8FAD6E4}" srcOrd="0" destOrd="0" presId="urn:microsoft.com/office/officeart/2018/2/layout/IconLabelList"/>
    <dgm:cxn modelId="{30C55013-6009-44AF-ADE0-B8A4DB9A9E0F}" type="presParOf" srcId="{C471DE9A-05BE-41A4-BDA3-79F7B8FAD6E4}" destId="{49E00F3D-556C-495A-8E2D-B77AB1046230}" srcOrd="0" destOrd="0" presId="urn:microsoft.com/office/officeart/2018/2/layout/IconLabelList"/>
    <dgm:cxn modelId="{0948BA6E-3D17-473C-9367-5CF0DA17694D}" type="presParOf" srcId="{C471DE9A-05BE-41A4-BDA3-79F7B8FAD6E4}" destId="{3124E09A-2323-4A64-8471-C4672D7852EC}" srcOrd="1" destOrd="0" presId="urn:microsoft.com/office/officeart/2018/2/layout/IconLabelList"/>
    <dgm:cxn modelId="{3476DC2B-7499-4D9C-BB79-B184DEC6C5CE}" type="presParOf" srcId="{C471DE9A-05BE-41A4-BDA3-79F7B8FAD6E4}" destId="{9E6659DE-51BD-412E-9FCA-341E1AE07E30}" srcOrd="2" destOrd="0" presId="urn:microsoft.com/office/officeart/2018/2/layout/IconLabelList"/>
    <dgm:cxn modelId="{125B36F3-6C92-4032-A369-FD9A2A104D86}" type="presParOf" srcId="{464A4CEB-BD7A-4A8F-848E-B85E9195B178}" destId="{9E66CB88-656E-4581-B8FC-E1AA14699D87}" srcOrd="1" destOrd="0" presId="urn:microsoft.com/office/officeart/2018/2/layout/IconLabelList"/>
    <dgm:cxn modelId="{8AA35ADB-991A-47EC-B8BF-4E6F832A1AC6}" type="presParOf" srcId="{464A4CEB-BD7A-4A8F-848E-B85E9195B178}" destId="{87ECEDE9-59F5-4173-9779-75AC7267AEAF}" srcOrd="2" destOrd="0" presId="urn:microsoft.com/office/officeart/2018/2/layout/IconLabelList"/>
    <dgm:cxn modelId="{5F47E7DB-938F-422E-BD14-6B99483E39BB}" type="presParOf" srcId="{87ECEDE9-59F5-4173-9779-75AC7267AEAF}" destId="{20F88344-4BFA-4F23-B81B-9D7C3A19D02D}" srcOrd="0" destOrd="0" presId="urn:microsoft.com/office/officeart/2018/2/layout/IconLabelList"/>
    <dgm:cxn modelId="{1432A696-1087-4FFA-BB00-CE9F8A260F8C}" type="presParOf" srcId="{87ECEDE9-59F5-4173-9779-75AC7267AEAF}" destId="{016A8D14-DCC5-434B-80A3-DC7A9381A1E2}" srcOrd="1" destOrd="0" presId="urn:microsoft.com/office/officeart/2018/2/layout/IconLabelList"/>
    <dgm:cxn modelId="{0B26C9BF-5814-4307-BCCE-69266DB0381C}" type="presParOf" srcId="{87ECEDE9-59F5-4173-9779-75AC7267AEAF}" destId="{89560F3A-958F-4881-8CC9-FD2BDCED4826}" srcOrd="2" destOrd="0" presId="urn:microsoft.com/office/officeart/2018/2/layout/IconLabelList"/>
    <dgm:cxn modelId="{EAD7A37B-2AB7-49D8-9353-8B7EF838B857}" type="presParOf" srcId="{464A4CEB-BD7A-4A8F-848E-B85E9195B178}" destId="{BA991416-99EE-46C9-B8A5-851D7F63330F}" srcOrd="3" destOrd="0" presId="urn:microsoft.com/office/officeart/2018/2/layout/IconLabelList"/>
    <dgm:cxn modelId="{B87D69B9-7E03-48F3-A0DB-657B96FB32D3}" type="presParOf" srcId="{464A4CEB-BD7A-4A8F-848E-B85E9195B178}" destId="{0F4D854C-FA89-4590-B497-6201CB771ABB}" srcOrd="4" destOrd="0" presId="urn:microsoft.com/office/officeart/2018/2/layout/IconLabelList"/>
    <dgm:cxn modelId="{8D3C727B-2C04-47B2-82B5-AADEB7ADFF62}" type="presParOf" srcId="{0F4D854C-FA89-4590-B497-6201CB771ABB}" destId="{66835A2F-30EC-4558-82F2-53D04938395A}" srcOrd="0" destOrd="0" presId="urn:microsoft.com/office/officeart/2018/2/layout/IconLabelList"/>
    <dgm:cxn modelId="{80991418-DFEB-4628-B9E6-1BFFEDFCE6F5}" type="presParOf" srcId="{0F4D854C-FA89-4590-B497-6201CB771ABB}" destId="{C9714317-EA96-4ABC-A854-34BDC7B70A4C}" srcOrd="1" destOrd="0" presId="urn:microsoft.com/office/officeart/2018/2/layout/IconLabelList"/>
    <dgm:cxn modelId="{B74C9EEA-221E-48D8-8B23-99631D082747}" type="presParOf" srcId="{0F4D854C-FA89-4590-B497-6201CB771ABB}" destId="{A9A91072-17AA-45D4-B6A7-B966E4117A46}" srcOrd="2" destOrd="0" presId="urn:microsoft.com/office/officeart/2018/2/layout/IconLabelList"/>
    <dgm:cxn modelId="{4A97AF33-BABE-4118-8810-2A913824A828}" type="presParOf" srcId="{464A4CEB-BD7A-4A8F-848E-B85E9195B178}" destId="{35437210-F910-47B8-8A32-E4A3CA8A6BE4}" srcOrd="5" destOrd="0" presId="urn:microsoft.com/office/officeart/2018/2/layout/IconLabelList"/>
    <dgm:cxn modelId="{46548141-0209-424E-BF47-ED9BD59E83CD}" type="presParOf" srcId="{464A4CEB-BD7A-4A8F-848E-B85E9195B178}" destId="{F1B6CCC3-1DAE-4884-AF00-9167DD544CDB}" srcOrd="6" destOrd="0" presId="urn:microsoft.com/office/officeart/2018/2/layout/IconLabelList"/>
    <dgm:cxn modelId="{83D10307-6BB6-49BC-943B-9EAA28FF790F}" type="presParOf" srcId="{F1B6CCC3-1DAE-4884-AF00-9167DD544CDB}" destId="{A2004B01-14C1-4862-B365-D2FAFBC17407}" srcOrd="0" destOrd="0" presId="urn:microsoft.com/office/officeart/2018/2/layout/IconLabelList"/>
    <dgm:cxn modelId="{DF62C3E4-68B4-4699-8B04-8A258C6DCD10}" type="presParOf" srcId="{F1B6CCC3-1DAE-4884-AF00-9167DD544CDB}" destId="{9CD41DF0-D130-4390-A9C6-AA34A815C3DB}" srcOrd="1" destOrd="0" presId="urn:microsoft.com/office/officeart/2018/2/layout/IconLabelList"/>
    <dgm:cxn modelId="{A5723549-BD4F-414F-ADE4-0CBB66CBCF5E}" type="presParOf" srcId="{F1B6CCC3-1DAE-4884-AF00-9167DD544CDB}" destId="{D419DFCE-9017-44B0-B7A2-F04EE504A1E1}" srcOrd="2" destOrd="0" presId="urn:microsoft.com/office/officeart/2018/2/layout/IconLabelList"/>
    <dgm:cxn modelId="{B3D595E3-B84B-4FCD-A200-A40C22FE1211}" type="presParOf" srcId="{464A4CEB-BD7A-4A8F-848E-B85E9195B178}" destId="{80BB6B43-1F23-401B-AAA5-3EAE0B39D033}" srcOrd="7" destOrd="0" presId="urn:microsoft.com/office/officeart/2018/2/layout/IconLabelList"/>
    <dgm:cxn modelId="{51D34DB2-3164-4042-A63C-6BC1343ED764}" type="presParOf" srcId="{464A4CEB-BD7A-4A8F-848E-B85E9195B178}" destId="{2C11FF4B-8134-49C6-8CD5-E726EE7AB92B}" srcOrd="8" destOrd="0" presId="urn:microsoft.com/office/officeart/2018/2/layout/IconLabelList"/>
    <dgm:cxn modelId="{7BCF112D-06AA-4BDA-A6DA-71B938E4E0DB}" type="presParOf" srcId="{2C11FF4B-8134-49C6-8CD5-E726EE7AB92B}" destId="{10290B4F-6B3E-4E1C-9707-4AD8CEA970A7}" srcOrd="0" destOrd="0" presId="urn:microsoft.com/office/officeart/2018/2/layout/IconLabelList"/>
    <dgm:cxn modelId="{1DF30EAA-B8FC-4544-837E-A0766A299C43}" type="presParOf" srcId="{2C11FF4B-8134-49C6-8CD5-E726EE7AB92B}" destId="{B4752530-C3FF-46DE-9922-479E09AD89BC}" srcOrd="1" destOrd="0" presId="urn:microsoft.com/office/officeart/2018/2/layout/IconLabelList"/>
    <dgm:cxn modelId="{02E6A9A3-BDFD-4A65-9D70-883AC8BE39E8}" type="presParOf" srcId="{2C11FF4B-8134-49C6-8CD5-E726EE7AB92B}" destId="{4C276D54-72DA-44D5-8EED-C83735218A07}" srcOrd="2" destOrd="0" presId="urn:microsoft.com/office/officeart/2018/2/layout/IconLabelList"/>
    <dgm:cxn modelId="{18CC0618-534A-4F37-9FA6-5458EE4F963F}" type="presParOf" srcId="{464A4CEB-BD7A-4A8F-848E-B85E9195B178}" destId="{16603089-F589-4BA7-8728-4F4716AA9362}" srcOrd="9" destOrd="0" presId="urn:microsoft.com/office/officeart/2018/2/layout/IconLabelList"/>
    <dgm:cxn modelId="{B6215D01-0BCE-49BD-A099-358695493FFC}" type="presParOf" srcId="{464A4CEB-BD7A-4A8F-848E-B85E9195B178}" destId="{661AD835-069D-4E35-8862-81045271E080}" srcOrd="10" destOrd="0" presId="urn:microsoft.com/office/officeart/2018/2/layout/IconLabelList"/>
    <dgm:cxn modelId="{9EE49F5E-D6FD-4842-9C5A-13269C3DE956}" type="presParOf" srcId="{661AD835-069D-4E35-8862-81045271E080}" destId="{121FF65E-82A4-4306-9B3B-2BA70EAF04C8}" srcOrd="0" destOrd="0" presId="urn:microsoft.com/office/officeart/2018/2/layout/IconLabelList"/>
    <dgm:cxn modelId="{AEF1928F-5A32-4F0D-B4BE-F2F4569D9B74}" type="presParOf" srcId="{661AD835-069D-4E35-8862-81045271E080}" destId="{9B727E45-F35A-4E13-8F2E-853AF49CA46B}" srcOrd="1" destOrd="0" presId="urn:microsoft.com/office/officeart/2018/2/layout/IconLabelList"/>
    <dgm:cxn modelId="{B985F92C-D567-45E9-ADA6-12E2FF146F87}" type="presParOf" srcId="{661AD835-069D-4E35-8862-81045271E080}" destId="{BF5D00D9-E583-4F6B-8DD8-92165C8DD75D}" srcOrd="2" destOrd="0" presId="urn:microsoft.com/office/officeart/2018/2/layout/IconLabelList"/>
    <dgm:cxn modelId="{5935C836-E6B8-4CCF-91AF-26D856C4AFDC}" type="presParOf" srcId="{464A4CEB-BD7A-4A8F-848E-B85E9195B178}" destId="{498C43AF-9A73-4B13-95EE-5B582AFAFFA4}" srcOrd="11" destOrd="0" presId="urn:microsoft.com/office/officeart/2018/2/layout/IconLabelList"/>
    <dgm:cxn modelId="{FEACC249-866B-4819-ADDD-10B4118A1103}" type="presParOf" srcId="{464A4CEB-BD7A-4A8F-848E-B85E9195B178}" destId="{35004697-F7DB-4FA7-AE98-8602E832144A}" srcOrd="12" destOrd="0" presId="urn:microsoft.com/office/officeart/2018/2/layout/IconLabelList"/>
    <dgm:cxn modelId="{3146AC03-4093-4DF1-8B90-A17626474A05}" type="presParOf" srcId="{35004697-F7DB-4FA7-AE98-8602E832144A}" destId="{1B4E7A64-75DB-4F71-96FD-FCCA955A93AA}" srcOrd="0" destOrd="0" presId="urn:microsoft.com/office/officeart/2018/2/layout/IconLabelList"/>
    <dgm:cxn modelId="{2E001BB3-F11C-4F28-8744-70C83755A59D}" type="presParOf" srcId="{35004697-F7DB-4FA7-AE98-8602E832144A}" destId="{D2AF5CB9-4E72-41AF-8CEB-41FECC80CFBF}" srcOrd="1" destOrd="0" presId="urn:microsoft.com/office/officeart/2018/2/layout/IconLabelList"/>
    <dgm:cxn modelId="{B50F1457-1617-4A09-809A-E385CF5F1F2B}" type="presParOf" srcId="{35004697-F7DB-4FA7-AE98-8602E832144A}" destId="{4381442C-6998-456C-B3C8-018BB205226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40B829-EBE9-47BC-B53C-2C08AC78DCA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B507600-B18E-4276-9411-D61554CF8613}">
      <dgm:prSet/>
      <dgm:spPr/>
      <dgm:t>
        <a:bodyPr/>
        <a:lstStyle/>
        <a:p>
          <a:r>
            <a:rPr lang="en-US"/>
            <a:t>We need to manage many things in our daily life that’s why we often forget to manage our money. But  prominently we need to see our expenses also so that we never fall short of our money. </a:t>
          </a:r>
        </a:p>
      </dgm:t>
    </dgm:pt>
    <dgm:pt modelId="{0A5AB266-938D-4F9A-881B-37094982CE6B}" type="parTrans" cxnId="{5E2F1F98-CA8F-4D98-949B-D95B6FA03E3A}">
      <dgm:prSet/>
      <dgm:spPr/>
      <dgm:t>
        <a:bodyPr/>
        <a:lstStyle/>
        <a:p>
          <a:endParaRPr lang="en-US"/>
        </a:p>
      </dgm:t>
    </dgm:pt>
    <dgm:pt modelId="{57BE1D08-A29E-403D-9C9F-C62295F622C6}" type="sibTrans" cxnId="{5E2F1F98-CA8F-4D98-949B-D95B6FA03E3A}">
      <dgm:prSet/>
      <dgm:spPr/>
      <dgm:t>
        <a:bodyPr/>
        <a:lstStyle/>
        <a:p>
          <a:endParaRPr lang="en-US"/>
        </a:p>
      </dgm:t>
    </dgm:pt>
    <dgm:pt modelId="{7ABC24CF-A6FB-416B-B885-BC2E7F66DDDC}">
      <dgm:prSet/>
      <dgm:spPr/>
      <dgm:t>
        <a:bodyPr/>
        <a:lstStyle/>
        <a:p>
          <a:r>
            <a:rPr lang="en-US"/>
            <a:t>We will use full stack and machine learning to make our work more efficient.</a:t>
          </a:r>
        </a:p>
      </dgm:t>
    </dgm:pt>
    <dgm:pt modelId="{CB5C842A-488A-45C7-B857-4543B2B4DDF3}" type="parTrans" cxnId="{B89BCF5C-1A0B-483C-99B3-33BF538ADA57}">
      <dgm:prSet/>
      <dgm:spPr/>
      <dgm:t>
        <a:bodyPr/>
        <a:lstStyle/>
        <a:p>
          <a:endParaRPr lang="en-US"/>
        </a:p>
      </dgm:t>
    </dgm:pt>
    <dgm:pt modelId="{8ABA6056-8EB6-4808-A687-2C3BB9895070}" type="sibTrans" cxnId="{B89BCF5C-1A0B-483C-99B3-33BF538ADA57}">
      <dgm:prSet/>
      <dgm:spPr/>
      <dgm:t>
        <a:bodyPr/>
        <a:lstStyle/>
        <a:p>
          <a:endParaRPr lang="en-US"/>
        </a:p>
      </dgm:t>
    </dgm:pt>
    <dgm:pt modelId="{B2912906-18D8-4736-89BF-C55080C60C97}" type="pres">
      <dgm:prSet presAssocID="{6B40B829-EBE9-47BC-B53C-2C08AC78DCAA}" presName="linear" presStyleCnt="0">
        <dgm:presLayoutVars>
          <dgm:animLvl val="lvl"/>
          <dgm:resizeHandles val="exact"/>
        </dgm:presLayoutVars>
      </dgm:prSet>
      <dgm:spPr/>
    </dgm:pt>
    <dgm:pt modelId="{34937802-5E6F-4DF8-842D-9F924B09131E}" type="pres">
      <dgm:prSet presAssocID="{4B507600-B18E-4276-9411-D61554CF8613}" presName="parentText" presStyleLbl="node1" presStyleIdx="0" presStyleCnt="2">
        <dgm:presLayoutVars>
          <dgm:chMax val="0"/>
          <dgm:bulletEnabled val="1"/>
        </dgm:presLayoutVars>
      </dgm:prSet>
      <dgm:spPr/>
    </dgm:pt>
    <dgm:pt modelId="{767894A4-CDE5-444F-AE70-171DBAAB2DB1}" type="pres">
      <dgm:prSet presAssocID="{57BE1D08-A29E-403D-9C9F-C62295F622C6}" presName="spacer" presStyleCnt="0"/>
      <dgm:spPr/>
    </dgm:pt>
    <dgm:pt modelId="{5A94E94A-413E-4B97-AA91-692B33ADDD9B}" type="pres">
      <dgm:prSet presAssocID="{7ABC24CF-A6FB-416B-B885-BC2E7F66DDDC}" presName="parentText" presStyleLbl="node1" presStyleIdx="1" presStyleCnt="2">
        <dgm:presLayoutVars>
          <dgm:chMax val="0"/>
          <dgm:bulletEnabled val="1"/>
        </dgm:presLayoutVars>
      </dgm:prSet>
      <dgm:spPr/>
    </dgm:pt>
  </dgm:ptLst>
  <dgm:cxnLst>
    <dgm:cxn modelId="{B89BCF5C-1A0B-483C-99B3-33BF538ADA57}" srcId="{6B40B829-EBE9-47BC-B53C-2C08AC78DCAA}" destId="{7ABC24CF-A6FB-416B-B885-BC2E7F66DDDC}" srcOrd="1" destOrd="0" parTransId="{CB5C842A-488A-45C7-B857-4543B2B4DDF3}" sibTransId="{8ABA6056-8EB6-4808-A687-2C3BB9895070}"/>
    <dgm:cxn modelId="{F1461953-3A2A-4B9A-B834-4DC6445D4C3C}" type="presOf" srcId="{7ABC24CF-A6FB-416B-B885-BC2E7F66DDDC}" destId="{5A94E94A-413E-4B97-AA91-692B33ADDD9B}" srcOrd="0" destOrd="0" presId="urn:microsoft.com/office/officeart/2005/8/layout/vList2"/>
    <dgm:cxn modelId="{5E2F1F98-CA8F-4D98-949B-D95B6FA03E3A}" srcId="{6B40B829-EBE9-47BC-B53C-2C08AC78DCAA}" destId="{4B507600-B18E-4276-9411-D61554CF8613}" srcOrd="0" destOrd="0" parTransId="{0A5AB266-938D-4F9A-881B-37094982CE6B}" sibTransId="{57BE1D08-A29E-403D-9C9F-C62295F622C6}"/>
    <dgm:cxn modelId="{7C539FD5-5654-45C3-8637-C1223C557F38}" type="presOf" srcId="{6B40B829-EBE9-47BC-B53C-2C08AC78DCAA}" destId="{B2912906-18D8-4736-89BF-C55080C60C97}" srcOrd="0" destOrd="0" presId="urn:microsoft.com/office/officeart/2005/8/layout/vList2"/>
    <dgm:cxn modelId="{8C6CD7F4-4ABE-4799-9E54-F1A34F8C3113}" type="presOf" srcId="{4B507600-B18E-4276-9411-D61554CF8613}" destId="{34937802-5E6F-4DF8-842D-9F924B09131E}" srcOrd="0" destOrd="0" presId="urn:microsoft.com/office/officeart/2005/8/layout/vList2"/>
    <dgm:cxn modelId="{C605C597-9CE3-4D04-B7CD-D419982BAA6A}" type="presParOf" srcId="{B2912906-18D8-4736-89BF-C55080C60C97}" destId="{34937802-5E6F-4DF8-842D-9F924B09131E}" srcOrd="0" destOrd="0" presId="urn:microsoft.com/office/officeart/2005/8/layout/vList2"/>
    <dgm:cxn modelId="{76B7A131-D04D-4710-BC29-9887BF7A3522}" type="presParOf" srcId="{B2912906-18D8-4736-89BF-C55080C60C97}" destId="{767894A4-CDE5-444F-AE70-171DBAAB2DB1}" srcOrd="1" destOrd="0" presId="urn:microsoft.com/office/officeart/2005/8/layout/vList2"/>
    <dgm:cxn modelId="{4F21F052-B00A-4C7F-A32F-6A4C2E50FBD5}" type="presParOf" srcId="{B2912906-18D8-4736-89BF-C55080C60C97}" destId="{5A94E94A-413E-4B97-AA91-692B33ADDD9B}"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4BDCAF8-2773-4F01-BE53-C0BAB86C8367}"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853A541-F16F-4321-B684-37AE250B58ED}">
      <dgm:prSet/>
      <dgm:spPr/>
      <dgm:t>
        <a:bodyPr/>
        <a:lstStyle/>
        <a:p>
          <a:pPr>
            <a:defRPr cap="all"/>
          </a:pPr>
          <a:r>
            <a:rPr lang="en-US"/>
            <a:t>Full Stack</a:t>
          </a:r>
        </a:p>
      </dgm:t>
    </dgm:pt>
    <dgm:pt modelId="{D7C4937F-5F83-4DA7-BC3D-E53EEF378E12}" type="parTrans" cxnId="{A60618A0-9381-4752-A8AB-CF3C3ED62475}">
      <dgm:prSet/>
      <dgm:spPr/>
      <dgm:t>
        <a:bodyPr/>
        <a:lstStyle/>
        <a:p>
          <a:endParaRPr lang="en-US"/>
        </a:p>
      </dgm:t>
    </dgm:pt>
    <dgm:pt modelId="{04310878-CE86-46A6-B3D3-D4B2ED69B3CF}" type="sibTrans" cxnId="{A60618A0-9381-4752-A8AB-CF3C3ED62475}">
      <dgm:prSet/>
      <dgm:spPr/>
      <dgm:t>
        <a:bodyPr/>
        <a:lstStyle/>
        <a:p>
          <a:endParaRPr lang="en-US"/>
        </a:p>
      </dgm:t>
    </dgm:pt>
    <dgm:pt modelId="{BFE52B72-7C38-4FB4-8590-6731FC19C04F}">
      <dgm:prSet/>
      <dgm:spPr/>
      <dgm:t>
        <a:bodyPr/>
        <a:lstStyle/>
        <a:p>
          <a:pPr>
            <a:defRPr cap="all"/>
          </a:pPr>
          <a:r>
            <a:rPr lang="en-US"/>
            <a:t>Machine Learning</a:t>
          </a:r>
        </a:p>
      </dgm:t>
    </dgm:pt>
    <dgm:pt modelId="{5C4E8A0F-D441-4321-A589-E41E4856DC8C}" type="parTrans" cxnId="{39159A72-8FFC-4B77-932E-0B04F80C4D41}">
      <dgm:prSet/>
      <dgm:spPr/>
      <dgm:t>
        <a:bodyPr/>
        <a:lstStyle/>
        <a:p>
          <a:endParaRPr lang="en-US"/>
        </a:p>
      </dgm:t>
    </dgm:pt>
    <dgm:pt modelId="{756839BD-4D6E-451E-B6C5-84F077593E93}" type="sibTrans" cxnId="{39159A72-8FFC-4B77-932E-0B04F80C4D41}">
      <dgm:prSet/>
      <dgm:spPr/>
      <dgm:t>
        <a:bodyPr/>
        <a:lstStyle/>
        <a:p>
          <a:endParaRPr lang="en-US"/>
        </a:p>
      </dgm:t>
    </dgm:pt>
    <dgm:pt modelId="{5D573F8C-35AF-4656-A5CE-06EEE52911D0}" type="pres">
      <dgm:prSet presAssocID="{34BDCAF8-2773-4F01-BE53-C0BAB86C8367}" presName="root" presStyleCnt="0">
        <dgm:presLayoutVars>
          <dgm:dir/>
          <dgm:resizeHandles val="exact"/>
        </dgm:presLayoutVars>
      </dgm:prSet>
      <dgm:spPr/>
    </dgm:pt>
    <dgm:pt modelId="{E14E062E-B7E7-483B-839B-3D974D307BBE}" type="pres">
      <dgm:prSet presAssocID="{E853A541-F16F-4321-B684-37AE250B58ED}" presName="compNode" presStyleCnt="0"/>
      <dgm:spPr/>
    </dgm:pt>
    <dgm:pt modelId="{82D3DCD2-41FC-44EB-AE92-1BE92B995E44}" type="pres">
      <dgm:prSet presAssocID="{E853A541-F16F-4321-B684-37AE250B58ED}" presName="iconBgRect" presStyleLbl="bgShp" presStyleIdx="0" presStyleCnt="2"/>
      <dgm:spPr>
        <a:prstGeom prst="round2DiagRect">
          <a:avLst>
            <a:gd name="adj1" fmla="val 29727"/>
            <a:gd name="adj2" fmla="val 0"/>
          </a:avLst>
        </a:prstGeom>
      </dgm:spPr>
    </dgm:pt>
    <dgm:pt modelId="{E7514BC6-B8B7-4C07-8C97-43CF7788FD7D}" type="pres">
      <dgm:prSet presAssocID="{E853A541-F16F-4321-B684-37AE250B58E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56FF5801-B42F-440B-BBC2-368AB69D11C6}" type="pres">
      <dgm:prSet presAssocID="{E853A541-F16F-4321-B684-37AE250B58ED}" presName="spaceRect" presStyleCnt="0"/>
      <dgm:spPr/>
    </dgm:pt>
    <dgm:pt modelId="{EDDA3BCB-CCBD-47FF-8292-2BCADAABB0C0}" type="pres">
      <dgm:prSet presAssocID="{E853A541-F16F-4321-B684-37AE250B58ED}" presName="textRect" presStyleLbl="revTx" presStyleIdx="0" presStyleCnt="2">
        <dgm:presLayoutVars>
          <dgm:chMax val="1"/>
          <dgm:chPref val="1"/>
        </dgm:presLayoutVars>
      </dgm:prSet>
      <dgm:spPr/>
    </dgm:pt>
    <dgm:pt modelId="{2524DF83-6EF7-4FAB-96E4-66AD29403449}" type="pres">
      <dgm:prSet presAssocID="{04310878-CE86-46A6-B3D3-D4B2ED69B3CF}" presName="sibTrans" presStyleCnt="0"/>
      <dgm:spPr/>
    </dgm:pt>
    <dgm:pt modelId="{59D2F479-6128-42F0-B68D-8FCDBF16B5B1}" type="pres">
      <dgm:prSet presAssocID="{BFE52B72-7C38-4FB4-8590-6731FC19C04F}" presName="compNode" presStyleCnt="0"/>
      <dgm:spPr/>
    </dgm:pt>
    <dgm:pt modelId="{3AC8908C-2FCD-4276-BB84-8FEB78031F03}" type="pres">
      <dgm:prSet presAssocID="{BFE52B72-7C38-4FB4-8590-6731FC19C04F}" presName="iconBgRect" presStyleLbl="bgShp" presStyleIdx="1" presStyleCnt="2"/>
      <dgm:spPr>
        <a:prstGeom prst="round2DiagRect">
          <a:avLst>
            <a:gd name="adj1" fmla="val 29727"/>
            <a:gd name="adj2" fmla="val 0"/>
          </a:avLst>
        </a:prstGeom>
      </dgm:spPr>
    </dgm:pt>
    <dgm:pt modelId="{606CCBA4-37EB-43C5-8592-6233B3681F9B}" type="pres">
      <dgm:prSet presAssocID="{BFE52B72-7C38-4FB4-8590-6731FC19C04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719D53B2-F49E-4C0F-895B-54B17D94586D}" type="pres">
      <dgm:prSet presAssocID="{BFE52B72-7C38-4FB4-8590-6731FC19C04F}" presName="spaceRect" presStyleCnt="0"/>
      <dgm:spPr/>
    </dgm:pt>
    <dgm:pt modelId="{F4C4D2CB-9C79-477D-B641-845E8A0EEFEA}" type="pres">
      <dgm:prSet presAssocID="{BFE52B72-7C38-4FB4-8590-6731FC19C04F}" presName="textRect" presStyleLbl="revTx" presStyleIdx="1" presStyleCnt="2">
        <dgm:presLayoutVars>
          <dgm:chMax val="1"/>
          <dgm:chPref val="1"/>
        </dgm:presLayoutVars>
      </dgm:prSet>
      <dgm:spPr/>
    </dgm:pt>
  </dgm:ptLst>
  <dgm:cxnLst>
    <dgm:cxn modelId="{F41EF824-6C02-4F7C-969A-AD334DCAB236}" type="presOf" srcId="{BFE52B72-7C38-4FB4-8590-6731FC19C04F}" destId="{F4C4D2CB-9C79-477D-B641-845E8A0EEFEA}" srcOrd="0" destOrd="0" presId="urn:microsoft.com/office/officeart/2018/5/layout/IconLeafLabelList"/>
    <dgm:cxn modelId="{C0C8E25E-22DF-4A35-8006-31D7223FADD0}" type="presOf" srcId="{34BDCAF8-2773-4F01-BE53-C0BAB86C8367}" destId="{5D573F8C-35AF-4656-A5CE-06EEE52911D0}" srcOrd="0" destOrd="0" presId="urn:microsoft.com/office/officeart/2018/5/layout/IconLeafLabelList"/>
    <dgm:cxn modelId="{39159A72-8FFC-4B77-932E-0B04F80C4D41}" srcId="{34BDCAF8-2773-4F01-BE53-C0BAB86C8367}" destId="{BFE52B72-7C38-4FB4-8590-6731FC19C04F}" srcOrd="1" destOrd="0" parTransId="{5C4E8A0F-D441-4321-A589-E41E4856DC8C}" sibTransId="{756839BD-4D6E-451E-B6C5-84F077593E93}"/>
    <dgm:cxn modelId="{5D3B7753-4E75-4469-929D-EA0B4428EB1C}" type="presOf" srcId="{E853A541-F16F-4321-B684-37AE250B58ED}" destId="{EDDA3BCB-CCBD-47FF-8292-2BCADAABB0C0}" srcOrd="0" destOrd="0" presId="urn:microsoft.com/office/officeart/2018/5/layout/IconLeafLabelList"/>
    <dgm:cxn modelId="{A60618A0-9381-4752-A8AB-CF3C3ED62475}" srcId="{34BDCAF8-2773-4F01-BE53-C0BAB86C8367}" destId="{E853A541-F16F-4321-B684-37AE250B58ED}" srcOrd="0" destOrd="0" parTransId="{D7C4937F-5F83-4DA7-BC3D-E53EEF378E12}" sibTransId="{04310878-CE86-46A6-B3D3-D4B2ED69B3CF}"/>
    <dgm:cxn modelId="{5FE18758-CDC5-4392-9998-27296D33C526}" type="presParOf" srcId="{5D573F8C-35AF-4656-A5CE-06EEE52911D0}" destId="{E14E062E-B7E7-483B-839B-3D974D307BBE}" srcOrd="0" destOrd="0" presId="urn:microsoft.com/office/officeart/2018/5/layout/IconLeafLabelList"/>
    <dgm:cxn modelId="{3E45852A-C70C-4599-B978-50A4391B70EE}" type="presParOf" srcId="{E14E062E-B7E7-483B-839B-3D974D307BBE}" destId="{82D3DCD2-41FC-44EB-AE92-1BE92B995E44}" srcOrd="0" destOrd="0" presId="urn:microsoft.com/office/officeart/2018/5/layout/IconLeafLabelList"/>
    <dgm:cxn modelId="{801A3FAC-FC67-451B-A407-204F7783FA43}" type="presParOf" srcId="{E14E062E-B7E7-483B-839B-3D974D307BBE}" destId="{E7514BC6-B8B7-4C07-8C97-43CF7788FD7D}" srcOrd="1" destOrd="0" presId="urn:microsoft.com/office/officeart/2018/5/layout/IconLeafLabelList"/>
    <dgm:cxn modelId="{3991DC92-A2C2-4FB8-B427-F6A5ED8E134D}" type="presParOf" srcId="{E14E062E-B7E7-483B-839B-3D974D307BBE}" destId="{56FF5801-B42F-440B-BBC2-368AB69D11C6}" srcOrd="2" destOrd="0" presId="urn:microsoft.com/office/officeart/2018/5/layout/IconLeafLabelList"/>
    <dgm:cxn modelId="{FCA64C9F-EC26-4EEA-BD4A-638A01A38E8F}" type="presParOf" srcId="{E14E062E-B7E7-483B-839B-3D974D307BBE}" destId="{EDDA3BCB-CCBD-47FF-8292-2BCADAABB0C0}" srcOrd="3" destOrd="0" presId="urn:microsoft.com/office/officeart/2018/5/layout/IconLeafLabelList"/>
    <dgm:cxn modelId="{27926BF1-9540-46B3-95D3-10DA1B9F1CED}" type="presParOf" srcId="{5D573F8C-35AF-4656-A5CE-06EEE52911D0}" destId="{2524DF83-6EF7-4FAB-96E4-66AD29403449}" srcOrd="1" destOrd="0" presId="urn:microsoft.com/office/officeart/2018/5/layout/IconLeafLabelList"/>
    <dgm:cxn modelId="{7FE7FE41-ED58-4BC1-AEC5-1E1D50D78A39}" type="presParOf" srcId="{5D573F8C-35AF-4656-A5CE-06EEE52911D0}" destId="{59D2F479-6128-42F0-B68D-8FCDBF16B5B1}" srcOrd="2" destOrd="0" presId="urn:microsoft.com/office/officeart/2018/5/layout/IconLeafLabelList"/>
    <dgm:cxn modelId="{54A4EA67-12A5-4A79-8E7F-BA653AE8D127}" type="presParOf" srcId="{59D2F479-6128-42F0-B68D-8FCDBF16B5B1}" destId="{3AC8908C-2FCD-4276-BB84-8FEB78031F03}" srcOrd="0" destOrd="0" presId="urn:microsoft.com/office/officeart/2018/5/layout/IconLeafLabelList"/>
    <dgm:cxn modelId="{049659B1-893A-4E52-9A5B-A696D37B1984}" type="presParOf" srcId="{59D2F479-6128-42F0-B68D-8FCDBF16B5B1}" destId="{606CCBA4-37EB-43C5-8592-6233B3681F9B}" srcOrd="1" destOrd="0" presId="urn:microsoft.com/office/officeart/2018/5/layout/IconLeafLabelList"/>
    <dgm:cxn modelId="{79EC1E3E-1649-4057-BD5C-2260E14A77D7}" type="presParOf" srcId="{59D2F479-6128-42F0-B68D-8FCDBF16B5B1}" destId="{719D53B2-F49E-4C0F-895B-54B17D94586D}" srcOrd="2" destOrd="0" presId="urn:microsoft.com/office/officeart/2018/5/layout/IconLeafLabelList"/>
    <dgm:cxn modelId="{50C4DF35-F4A3-46B5-9314-31B1F1DD0CAB}" type="presParOf" srcId="{59D2F479-6128-42F0-B68D-8FCDBF16B5B1}" destId="{F4C4D2CB-9C79-477D-B641-845E8A0EEFEA}"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E00F3D-556C-495A-8E2D-B77AB1046230}">
      <dsp:nvSpPr>
        <dsp:cNvPr id="0" name=""/>
        <dsp:cNvSpPr/>
      </dsp:nvSpPr>
      <dsp:spPr>
        <a:xfrm>
          <a:off x="799648" y="404235"/>
          <a:ext cx="569531" cy="56953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E6659DE-51BD-412E-9FCA-341E1AE07E30}">
      <dsp:nvSpPr>
        <dsp:cNvPr id="0" name=""/>
        <dsp:cNvSpPr/>
      </dsp:nvSpPr>
      <dsp:spPr>
        <a:xfrm>
          <a:off x="451601" y="1197160"/>
          <a:ext cx="1265625" cy="50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Login/Signup</a:t>
          </a:r>
        </a:p>
      </dsp:txBody>
      <dsp:txXfrm>
        <a:off x="451601" y="1197160"/>
        <a:ext cx="1265625" cy="506250"/>
      </dsp:txXfrm>
    </dsp:sp>
    <dsp:sp modelId="{20F88344-4BFA-4F23-B81B-9D7C3A19D02D}">
      <dsp:nvSpPr>
        <dsp:cNvPr id="0" name=""/>
        <dsp:cNvSpPr/>
      </dsp:nvSpPr>
      <dsp:spPr>
        <a:xfrm>
          <a:off x="2286757" y="404235"/>
          <a:ext cx="569531" cy="56953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9560F3A-958F-4881-8CC9-FD2BDCED4826}">
      <dsp:nvSpPr>
        <dsp:cNvPr id="0" name=""/>
        <dsp:cNvSpPr/>
      </dsp:nvSpPr>
      <dsp:spPr>
        <a:xfrm>
          <a:off x="1938710" y="1197160"/>
          <a:ext cx="1265625" cy="50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Record daily transactions</a:t>
          </a:r>
        </a:p>
      </dsp:txBody>
      <dsp:txXfrm>
        <a:off x="1938710" y="1197160"/>
        <a:ext cx="1265625" cy="506250"/>
      </dsp:txXfrm>
    </dsp:sp>
    <dsp:sp modelId="{66835A2F-30EC-4558-82F2-53D04938395A}">
      <dsp:nvSpPr>
        <dsp:cNvPr id="0" name=""/>
        <dsp:cNvSpPr/>
      </dsp:nvSpPr>
      <dsp:spPr>
        <a:xfrm>
          <a:off x="3773867" y="404235"/>
          <a:ext cx="569531" cy="56953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9A91072-17AA-45D4-B6A7-B966E4117A46}">
      <dsp:nvSpPr>
        <dsp:cNvPr id="0" name=""/>
        <dsp:cNvSpPr/>
      </dsp:nvSpPr>
      <dsp:spPr>
        <a:xfrm>
          <a:off x="3425820" y="1197160"/>
          <a:ext cx="1265625" cy="50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Multiple expense categories like food, shopping, gift, etc</a:t>
          </a:r>
        </a:p>
      </dsp:txBody>
      <dsp:txXfrm>
        <a:off x="3425820" y="1197160"/>
        <a:ext cx="1265625" cy="506250"/>
      </dsp:txXfrm>
    </dsp:sp>
    <dsp:sp modelId="{A2004B01-14C1-4862-B365-D2FAFBC17407}">
      <dsp:nvSpPr>
        <dsp:cNvPr id="0" name=""/>
        <dsp:cNvSpPr/>
      </dsp:nvSpPr>
      <dsp:spPr>
        <a:xfrm>
          <a:off x="5260976" y="404235"/>
          <a:ext cx="569531" cy="56953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419DFCE-9017-44B0-B7A2-F04EE504A1E1}">
      <dsp:nvSpPr>
        <dsp:cNvPr id="0" name=""/>
        <dsp:cNvSpPr/>
      </dsp:nvSpPr>
      <dsp:spPr>
        <a:xfrm>
          <a:off x="4912929" y="1197160"/>
          <a:ext cx="1265625" cy="50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Plan budget based on shopping habits</a:t>
          </a:r>
        </a:p>
      </dsp:txBody>
      <dsp:txXfrm>
        <a:off x="4912929" y="1197160"/>
        <a:ext cx="1265625" cy="506250"/>
      </dsp:txXfrm>
    </dsp:sp>
    <dsp:sp modelId="{10290B4F-6B3E-4E1C-9707-4AD8CEA970A7}">
      <dsp:nvSpPr>
        <dsp:cNvPr id="0" name=""/>
        <dsp:cNvSpPr/>
      </dsp:nvSpPr>
      <dsp:spPr>
        <a:xfrm>
          <a:off x="6748085" y="404235"/>
          <a:ext cx="569531" cy="56953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C276D54-72DA-44D5-8EED-C83735218A07}">
      <dsp:nvSpPr>
        <dsp:cNvPr id="0" name=""/>
        <dsp:cNvSpPr/>
      </dsp:nvSpPr>
      <dsp:spPr>
        <a:xfrm>
          <a:off x="6400039" y="1197160"/>
          <a:ext cx="1265625" cy="50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Easy to read and visualize expense reports</a:t>
          </a:r>
        </a:p>
      </dsp:txBody>
      <dsp:txXfrm>
        <a:off x="6400039" y="1197160"/>
        <a:ext cx="1265625" cy="506250"/>
      </dsp:txXfrm>
    </dsp:sp>
    <dsp:sp modelId="{121FF65E-82A4-4306-9B3B-2BA70EAF04C8}">
      <dsp:nvSpPr>
        <dsp:cNvPr id="0" name=""/>
        <dsp:cNvSpPr/>
      </dsp:nvSpPr>
      <dsp:spPr>
        <a:xfrm>
          <a:off x="8235195" y="404235"/>
          <a:ext cx="569531" cy="56953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F5D00D9-E583-4F6B-8DD8-92165C8DD75D}">
      <dsp:nvSpPr>
        <dsp:cNvPr id="0" name=""/>
        <dsp:cNvSpPr/>
      </dsp:nvSpPr>
      <dsp:spPr>
        <a:xfrm>
          <a:off x="7887148" y="1197160"/>
          <a:ext cx="1265625" cy="50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Get notified of recurring bills and transactions before the due</a:t>
          </a:r>
        </a:p>
      </dsp:txBody>
      <dsp:txXfrm>
        <a:off x="7887148" y="1197160"/>
        <a:ext cx="1265625" cy="506250"/>
      </dsp:txXfrm>
    </dsp:sp>
    <dsp:sp modelId="{1B4E7A64-75DB-4F71-96FD-FCCA955A93AA}">
      <dsp:nvSpPr>
        <dsp:cNvPr id="0" name=""/>
        <dsp:cNvSpPr/>
      </dsp:nvSpPr>
      <dsp:spPr>
        <a:xfrm>
          <a:off x="4517421" y="2019816"/>
          <a:ext cx="569531" cy="569531"/>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81442C-6998-456C-B3C8-018BB2052262}">
      <dsp:nvSpPr>
        <dsp:cNvPr id="0" name=""/>
        <dsp:cNvSpPr/>
      </dsp:nvSpPr>
      <dsp:spPr>
        <a:xfrm>
          <a:off x="4169375" y="2812741"/>
          <a:ext cx="1265625" cy="50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Keep track of savings to meet your financial goal.</a:t>
          </a:r>
        </a:p>
      </dsp:txBody>
      <dsp:txXfrm>
        <a:off x="4169375" y="2812741"/>
        <a:ext cx="1265625" cy="506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937802-5E6F-4DF8-842D-9F924B09131E}">
      <dsp:nvSpPr>
        <dsp:cNvPr id="0" name=""/>
        <dsp:cNvSpPr/>
      </dsp:nvSpPr>
      <dsp:spPr>
        <a:xfrm>
          <a:off x="0" y="264876"/>
          <a:ext cx="9603275" cy="142155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We need to manage many things in our daily life that’s why we often forget to manage our money. But  prominently we need to see our expenses also so that we never fall short of our money. </a:t>
          </a:r>
        </a:p>
      </dsp:txBody>
      <dsp:txXfrm>
        <a:off x="69394" y="334270"/>
        <a:ext cx="9464487" cy="1282762"/>
      </dsp:txXfrm>
    </dsp:sp>
    <dsp:sp modelId="{5A94E94A-413E-4B97-AA91-692B33ADDD9B}">
      <dsp:nvSpPr>
        <dsp:cNvPr id="0" name=""/>
        <dsp:cNvSpPr/>
      </dsp:nvSpPr>
      <dsp:spPr>
        <a:xfrm>
          <a:off x="0" y="1764186"/>
          <a:ext cx="9603275" cy="142155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We will use full stack and machine learning to make our work more efficient.</a:t>
          </a:r>
        </a:p>
      </dsp:txBody>
      <dsp:txXfrm>
        <a:off x="69394" y="1833580"/>
        <a:ext cx="9464487" cy="12827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D3DCD2-41FC-44EB-AE92-1BE92B995E44}">
      <dsp:nvSpPr>
        <dsp:cNvPr id="0" name=""/>
        <dsp:cNvSpPr/>
      </dsp:nvSpPr>
      <dsp:spPr>
        <a:xfrm>
          <a:off x="1940609" y="19746"/>
          <a:ext cx="1955812" cy="195581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514BC6-B8B7-4C07-8C97-43CF7788FD7D}">
      <dsp:nvSpPr>
        <dsp:cNvPr id="0" name=""/>
        <dsp:cNvSpPr/>
      </dsp:nvSpPr>
      <dsp:spPr>
        <a:xfrm>
          <a:off x="2357421" y="436559"/>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DA3BCB-CCBD-47FF-8292-2BCADAABB0C0}">
      <dsp:nvSpPr>
        <dsp:cNvPr id="0" name=""/>
        <dsp:cNvSpPr/>
      </dsp:nvSpPr>
      <dsp:spPr>
        <a:xfrm>
          <a:off x="1315390" y="2584747"/>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kern="1200"/>
            <a:t>Full Stack</a:t>
          </a:r>
        </a:p>
      </dsp:txBody>
      <dsp:txXfrm>
        <a:off x="1315390" y="2584747"/>
        <a:ext cx="3206250" cy="720000"/>
      </dsp:txXfrm>
    </dsp:sp>
    <dsp:sp modelId="{3AC8908C-2FCD-4276-BB84-8FEB78031F03}">
      <dsp:nvSpPr>
        <dsp:cNvPr id="0" name=""/>
        <dsp:cNvSpPr/>
      </dsp:nvSpPr>
      <dsp:spPr>
        <a:xfrm>
          <a:off x="5707953" y="19746"/>
          <a:ext cx="1955812" cy="195581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6CCBA4-37EB-43C5-8592-6233B3681F9B}">
      <dsp:nvSpPr>
        <dsp:cNvPr id="0" name=""/>
        <dsp:cNvSpPr/>
      </dsp:nvSpPr>
      <dsp:spPr>
        <a:xfrm>
          <a:off x="6124765" y="436559"/>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4C4D2CB-9C79-477D-B641-845E8A0EEFEA}">
      <dsp:nvSpPr>
        <dsp:cNvPr id="0" name=""/>
        <dsp:cNvSpPr/>
      </dsp:nvSpPr>
      <dsp:spPr>
        <a:xfrm>
          <a:off x="5082734" y="2584747"/>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kern="1200"/>
            <a:t>Machine Learning</a:t>
          </a:r>
        </a:p>
      </dsp:txBody>
      <dsp:txXfrm>
        <a:off x="5082734" y="2584747"/>
        <a:ext cx="32062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9C12DF5-4205-43AA-8F7E-4FAECBCA363B}" type="datetimeFigureOut">
              <a:rPr lang="en-IN" smtClean="0"/>
              <a:t>23-02-2022</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5C89D7BF-A77C-4076-BB23-0AFB1BCB824C}"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89877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C12DF5-4205-43AA-8F7E-4FAECBCA363B}" type="datetimeFigureOut">
              <a:rPr lang="en-IN" smtClean="0"/>
              <a:t>23-02-2022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89D7BF-A77C-4076-BB23-0AFB1BCB824C}"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96081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C12DF5-4205-43AA-8F7E-4FAECBCA363B}" type="datetimeFigureOut">
              <a:rPr lang="en-IN" smtClean="0"/>
              <a:t>23-02-2022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89D7BF-A77C-4076-BB23-0AFB1BCB824C}"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34532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C12DF5-4205-43AA-8F7E-4FAECBCA363B}" type="datetimeFigureOut">
              <a:rPr lang="en-IN" smtClean="0"/>
              <a:t>23-02-2022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89D7BF-A77C-4076-BB23-0AFB1BCB824C}"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19980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C12DF5-4205-43AA-8F7E-4FAECBCA363B}" type="datetimeFigureOut">
              <a:rPr lang="en-IN" smtClean="0"/>
              <a:t>23-02-2022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89D7BF-A77C-4076-BB23-0AFB1BCB824C}"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80930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C12DF5-4205-43AA-8F7E-4FAECBCA363B}" type="datetimeFigureOut">
              <a:rPr lang="en-IN" smtClean="0"/>
              <a:t>23-02-2022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C89D7BF-A77C-4076-BB23-0AFB1BCB824C}"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72401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C12DF5-4205-43AA-8F7E-4FAECBCA363B}" type="datetimeFigureOut">
              <a:rPr lang="en-IN" smtClean="0"/>
              <a:t>23-02-2022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C89D7BF-A77C-4076-BB23-0AFB1BCB824C}"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93313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C12DF5-4205-43AA-8F7E-4FAECBCA363B}" type="datetimeFigureOut">
              <a:rPr lang="en-IN" smtClean="0"/>
              <a:t>23-02-2022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C89D7BF-A77C-4076-BB23-0AFB1BCB824C}"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14830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C12DF5-4205-43AA-8F7E-4FAECBCA363B}" type="datetimeFigureOut">
              <a:rPr lang="en-IN" smtClean="0"/>
              <a:t>23-02-2022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C89D7BF-A77C-4076-BB23-0AFB1BCB824C}" type="slidenum">
              <a:rPr lang="en-IN" smtClean="0"/>
              <a:t>‹#›</a:t>
            </a:fld>
            <a:endParaRPr lang="en-IN"/>
          </a:p>
        </p:txBody>
      </p:sp>
    </p:spTree>
    <p:extLst>
      <p:ext uri="{BB962C8B-B14F-4D97-AF65-F5344CB8AC3E}">
        <p14:creationId xmlns:p14="http://schemas.microsoft.com/office/powerpoint/2010/main" val="368957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C12DF5-4205-43AA-8F7E-4FAECBCA363B}" type="datetimeFigureOut">
              <a:rPr lang="en-IN" smtClean="0"/>
              <a:t>23-02-2022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C89D7BF-A77C-4076-BB23-0AFB1BCB824C}"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178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79C12DF5-4205-43AA-8F7E-4FAECBCA363B}" type="datetimeFigureOut">
              <a:rPr lang="en-IN" smtClean="0"/>
              <a:t>23-02-2022</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5C89D7BF-A77C-4076-BB23-0AFB1BCB824C}"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75174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79C12DF5-4205-43AA-8F7E-4FAECBCA363B}" type="datetimeFigureOut">
              <a:rPr lang="en-IN" smtClean="0"/>
              <a:t>23-02-2022</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5C89D7BF-A77C-4076-BB23-0AFB1BCB824C}"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49177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hyperlink" Target="https://edtechsandyk.blogspot.com/2017/07/ideas-for-using-voice-typing-tool-in.html"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C49D5-6F55-439B-AB4C-426605D874AF}"/>
              </a:ext>
            </a:extLst>
          </p:cNvPr>
          <p:cNvSpPr>
            <a:spLocks noGrp="1"/>
          </p:cNvSpPr>
          <p:nvPr>
            <p:ph type="ctrTitle"/>
          </p:nvPr>
        </p:nvSpPr>
        <p:spPr>
          <a:xfrm>
            <a:off x="1524000" y="1122363"/>
            <a:ext cx="9144000" cy="1842218"/>
          </a:xfrm>
        </p:spPr>
        <p:txBody>
          <a:bodyPr/>
          <a:lstStyle/>
          <a:p>
            <a:r>
              <a:rPr lang="en-US" dirty="0"/>
              <a:t>EXPENSE TRACKER</a:t>
            </a:r>
            <a:endParaRPr lang="en-IN" dirty="0"/>
          </a:p>
        </p:txBody>
      </p:sp>
      <p:sp>
        <p:nvSpPr>
          <p:cNvPr id="3" name="Subtitle 2">
            <a:extLst>
              <a:ext uri="{FF2B5EF4-FFF2-40B4-BE49-F238E27FC236}">
                <a16:creationId xmlns:a16="http://schemas.microsoft.com/office/drawing/2014/main" id="{F40B7ED2-5238-40AD-968B-952908345ACC}"/>
              </a:ext>
            </a:extLst>
          </p:cNvPr>
          <p:cNvSpPr>
            <a:spLocks noGrp="1"/>
          </p:cNvSpPr>
          <p:nvPr>
            <p:ph type="subTitle" idx="1"/>
          </p:nvPr>
        </p:nvSpPr>
        <p:spPr>
          <a:xfrm>
            <a:off x="98091" y="4061861"/>
            <a:ext cx="4060023" cy="1447991"/>
          </a:xfrm>
        </p:spPr>
        <p:txBody>
          <a:bodyPr/>
          <a:lstStyle/>
          <a:p>
            <a:r>
              <a:rPr lang="en-US" dirty="0"/>
              <a:t>GUIDE: Prof. SHIVANI</a:t>
            </a:r>
          </a:p>
          <a:p>
            <a:endParaRPr lang="en-IN" dirty="0"/>
          </a:p>
        </p:txBody>
      </p:sp>
      <p:sp>
        <p:nvSpPr>
          <p:cNvPr id="4" name="TextBox 3">
            <a:extLst>
              <a:ext uri="{FF2B5EF4-FFF2-40B4-BE49-F238E27FC236}">
                <a16:creationId xmlns:a16="http://schemas.microsoft.com/office/drawing/2014/main" id="{3C4D8795-3825-474D-8952-D963E29C9FD3}"/>
              </a:ext>
            </a:extLst>
          </p:cNvPr>
          <p:cNvSpPr txBox="1"/>
          <p:nvPr/>
        </p:nvSpPr>
        <p:spPr>
          <a:xfrm>
            <a:off x="6963644" y="4185691"/>
            <a:ext cx="5130265" cy="1200329"/>
          </a:xfrm>
          <a:prstGeom prst="rect">
            <a:avLst/>
          </a:prstGeom>
          <a:noFill/>
        </p:spPr>
        <p:txBody>
          <a:bodyPr wrap="square" rtlCol="0">
            <a:spAutoFit/>
          </a:bodyPr>
          <a:lstStyle/>
          <a:p>
            <a:r>
              <a:rPr lang="en-US" dirty="0"/>
              <a:t>TEAM MEMBERS:</a:t>
            </a:r>
          </a:p>
          <a:p>
            <a:r>
              <a:rPr lang="en-US" dirty="0"/>
              <a:t>		MUKUL KUMAR SAHU(3)</a:t>
            </a:r>
          </a:p>
          <a:p>
            <a:r>
              <a:rPr lang="en-US" dirty="0"/>
              <a:t>		NARENDRA KUMAR SINGH(4)</a:t>
            </a:r>
          </a:p>
          <a:p>
            <a:r>
              <a:rPr lang="en-US" dirty="0"/>
              <a:t>		NEHA DINGRA(5)</a:t>
            </a:r>
            <a:endParaRPr lang="en-IN" dirty="0"/>
          </a:p>
        </p:txBody>
      </p:sp>
    </p:spTree>
    <p:extLst>
      <p:ext uri="{BB962C8B-B14F-4D97-AF65-F5344CB8AC3E}">
        <p14:creationId xmlns:p14="http://schemas.microsoft.com/office/powerpoint/2010/main" val="803043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6E6531A-0776-43BA-A852-5FB5C7753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56085" y="533400"/>
            <a:ext cx="9079832" cy="5077326"/>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8C5273F-2B84-46BF-A94F-1A20E13B3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605" y="763203"/>
            <a:ext cx="8622792" cy="4617720"/>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Content Placeholder 4" descr="Graphical user interface, website&#10;&#10;Description automatically generated">
            <a:extLst>
              <a:ext uri="{FF2B5EF4-FFF2-40B4-BE49-F238E27FC236}">
                <a16:creationId xmlns:a16="http://schemas.microsoft.com/office/drawing/2014/main" id="{81A1FE2D-A1C0-4FA7-9787-85A22C58219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52929" y="1247835"/>
            <a:ext cx="6486144" cy="3648456"/>
          </a:xfrm>
          <a:prstGeom prst="rect">
            <a:avLst/>
          </a:prstGeom>
        </p:spPr>
      </p:pic>
    </p:spTree>
    <p:extLst>
      <p:ext uri="{BB962C8B-B14F-4D97-AF65-F5344CB8AC3E}">
        <p14:creationId xmlns:p14="http://schemas.microsoft.com/office/powerpoint/2010/main" val="23206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6E6531A-0776-43BA-A852-5FB5C7753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56085" y="533400"/>
            <a:ext cx="9079832" cy="5077326"/>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8C5273F-2B84-46BF-A94F-1A20E13B3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605" y="763203"/>
            <a:ext cx="8622792" cy="4617720"/>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Content Placeholder 4" descr="Graphical user interface, application&#10;&#10;Description automatically generated">
            <a:extLst>
              <a:ext uri="{FF2B5EF4-FFF2-40B4-BE49-F238E27FC236}">
                <a16:creationId xmlns:a16="http://schemas.microsoft.com/office/drawing/2014/main" id="{18738A70-C67F-43DD-A99B-5F8ECDA85EE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52929" y="1247835"/>
            <a:ext cx="6486144" cy="3648456"/>
          </a:xfrm>
          <a:prstGeom prst="rect">
            <a:avLst/>
          </a:prstGeom>
        </p:spPr>
      </p:pic>
    </p:spTree>
    <p:extLst>
      <p:ext uri="{BB962C8B-B14F-4D97-AF65-F5344CB8AC3E}">
        <p14:creationId xmlns:p14="http://schemas.microsoft.com/office/powerpoint/2010/main" val="41081104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02DA677-C58A-4FCE-A9A0-E66A42EBD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4" name="Picture 13">
            <a:extLst>
              <a:ext uri="{FF2B5EF4-FFF2-40B4-BE49-F238E27FC236}">
                <a16:creationId xmlns:a16="http://schemas.microsoft.com/office/drawing/2014/main" id="{9D85B319-9C30-4D92-B664-CA444ECD79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6" name="Straight Connector 15">
            <a:extLst>
              <a:ext uri="{FF2B5EF4-FFF2-40B4-BE49-F238E27FC236}">
                <a16:creationId xmlns:a16="http://schemas.microsoft.com/office/drawing/2014/main" id="{D7573C1E-3785-43C9-A262-1DA9DF97F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48C4394-BE4E-4302-AF74-4781C6C66E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0" name="Rectangle 19">
            <a:extLst>
              <a:ext uri="{FF2B5EF4-FFF2-40B4-BE49-F238E27FC236}">
                <a16:creationId xmlns:a16="http://schemas.microsoft.com/office/drawing/2014/main" id="{58F07F1D-8486-43C2-A583-78B4EEC43C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C54F087-19F9-4107-AF4A-9FD2000E4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96769AC1-DE84-4049-B9D1-9E3715DB2EC2}"/>
              </a:ext>
            </a:extLst>
          </p:cNvPr>
          <p:cNvSpPr>
            <a:spLocks noGrp="1"/>
          </p:cNvSpPr>
          <p:nvPr>
            <p:ph type="title"/>
          </p:nvPr>
        </p:nvSpPr>
        <p:spPr>
          <a:xfrm>
            <a:off x="1776424" y="4460798"/>
            <a:ext cx="8637073" cy="558063"/>
          </a:xfrm>
        </p:spPr>
        <p:txBody>
          <a:bodyPr vert="horz" lIns="91440" tIns="45720" rIns="91440" bIns="0" rtlCol="0" anchor="b">
            <a:normAutofit/>
          </a:bodyPr>
          <a:lstStyle/>
          <a:p>
            <a:r>
              <a:rPr lang="en-US" sz="3600"/>
              <a:t>CODE</a:t>
            </a:r>
          </a:p>
        </p:txBody>
      </p:sp>
      <p:grpSp>
        <p:nvGrpSpPr>
          <p:cNvPr id="24" name="Group 23">
            <a:extLst>
              <a:ext uri="{FF2B5EF4-FFF2-40B4-BE49-F238E27FC236}">
                <a16:creationId xmlns:a16="http://schemas.microsoft.com/office/drawing/2014/main" id="{B280AF9B-B176-410F-92A0-7C78CB6314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64906" y="323838"/>
            <a:ext cx="8661501" cy="3652791"/>
            <a:chOff x="7773058" y="600024"/>
            <a:chExt cx="3630912" cy="5222486"/>
          </a:xfrm>
        </p:grpSpPr>
        <p:sp>
          <p:nvSpPr>
            <p:cNvPr id="25" name="Rectangle 24">
              <a:extLst>
                <a:ext uri="{FF2B5EF4-FFF2-40B4-BE49-F238E27FC236}">
                  <a16:creationId xmlns:a16="http://schemas.microsoft.com/office/drawing/2014/main" id="{D0CAB328-A4F8-449E-81F6-39C37B872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3058" y="600024"/>
              <a:ext cx="3630912" cy="5222486"/>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0530302-D301-4B31-B0FE-92E3F7B634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04482" y="1062693"/>
              <a:ext cx="3367301" cy="4292341"/>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7" name="Picture 6" descr="A screenshot of a computer&#10;&#10;Description automatically generated">
            <a:extLst>
              <a:ext uri="{FF2B5EF4-FFF2-40B4-BE49-F238E27FC236}">
                <a16:creationId xmlns:a16="http://schemas.microsoft.com/office/drawing/2014/main" id="{A4840810-D5A1-440E-9DB4-30E18C6A6329}"/>
              </a:ext>
            </a:extLst>
          </p:cNvPr>
          <p:cNvPicPr>
            <a:picLocks noChangeAspect="1"/>
          </p:cNvPicPr>
          <p:nvPr/>
        </p:nvPicPr>
        <p:blipFill rotWithShape="1">
          <a:blip r:embed="rId3">
            <a:extLst>
              <a:ext uri="{28A0092B-C50C-407E-A947-70E740481C1C}">
                <a14:useLocalDpi xmlns:a14="http://schemas.microsoft.com/office/drawing/2010/main" val="0"/>
              </a:ext>
            </a:extLst>
          </a:blip>
          <a:srcRect r="14532" b="1"/>
          <a:stretch/>
        </p:blipFill>
        <p:spPr>
          <a:xfrm>
            <a:off x="2408470" y="963739"/>
            <a:ext cx="3599926" cy="2369223"/>
          </a:xfrm>
          <a:prstGeom prst="rect">
            <a:avLst/>
          </a:prstGeom>
        </p:spPr>
      </p:pic>
      <p:pic>
        <p:nvPicPr>
          <p:cNvPr id="5" name="Content Placeholder 4" descr="A screenshot of a computer&#10;&#10;Description automatically generated">
            <a:extLst>
              <a:ext uri="{FF2B5EF4-FFF2-40B4-BE49-F238E27FC236}">
                <a16:creationId xmlns:a16="http://schemas.microsoft.com/office/drawing/2014/main" id="{ACBAC94B-D352-4022-BEE9-B70276F13564}"/>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r="14532" b="1"/>
          <a:stretch/>
        </p:blipFill>
        <p:spPr>
          <a:xfrm>
            <a:off x="6172121" y="963739"/>
            <a:ext cx="3599926" cy="2369223"/>
          </a:xfrm>
          <a:prstGeom prst="rect">
            <a:avLst/>
          </a:prstGeom>
        </p:spPr>
      </p:pic>
      <p:cxnSp>
        <p:nvCxnSpPr>
          <p:cNvPr id="28" name="Straight Connector 27">
            <a:extLst>
              <a:ext uri="{FF2B5EF4-FFF2-40B4-BE49-F238E27FC236}">
                <a16:creationId xmlns:a16="http://schemas.microsoft.com/office/drawing/2014/main" id="{BB87DF85-8079-4DF1-ABD5-2CCE2D9F3A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5027185"/>
            <a:ext cx="8643010"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30" name="Picture 29">
            <a:extLst>
              <a:ext uri="{FF2B5EF4-FFF2-40B4-BE49-F238E27FC236}">
                <a16:creationId xmlns:a16="http://schemas.microsoft.com/office/drawing/2014/main" id="{00F585A3-4F05-42DD-A4F6-D87D0826161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2" name="Straight Connector 31">
            <a:extLst>
              <a:ext uri="{FF2B5EF4-FFF2-40B4-BE49-F238E27FC236}">
                <a16:creationId xmlns:a16="http://schemas.microsoft.com/office/drawing/2014/main" id="{90266925-2910-48FC-B99D-CFFD0A14094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78358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EA869E1-F851-4A52-92F5-77E592B76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4" name="Picture 13">
            <a:extLst>
              <a:ext uri="{FF2B5EF4-FFF2-40B4-BE49-F238E27FC236}">
                <a16:creationId xmlns:a16="http://schemas.microsoft.com/office/drawing/2014/main" id="{B083AD55-8296-44BD-8E14-DD2DDBC351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6" name="Straight Connector 15">
            <a:extLst>
              <a:ext uri="{FF2B5EF4-FFF2-40B4-BE49-F238E27FC236}">
                <a16:creationId xmlns:a16="http://schemas.microsoft.com/office/drawing/2014/main" id="{2BF46B26-15FC-4C5A-94FA-AE9ED64B5C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12F6065-5345-44BD-B66E-5487CCD7A9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0" name="Rectangle 19">
            <a:extLst>
              <a:ext uri="{FF2B5EF4-FFF2-40B4-BE49-F238E27FC236}">
                <a16:creationId xmlns:a16="http://schemas.microsoft.com/office/drawing/2014/main" id="{279E1FA4-890B-4B99-B1AD-AA4B78666B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BEE58B7-C53C-4E7B-A78E-2C44E3E05C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EBCD1837-AE7B-4500-ACDE-D410FB1FFEE6}"/>
              </a:ext>
            </a:extLst>
          </p:cNvPr>
          <p:cNvSpPr>
            <a:spLocks noGrp="1"/>
          </p:cNvSpPr>
          <p:nvPr>
            <p:ph type="title"/>
          </p:nvPr>
        </p:nvSpPr>
        <p:spPr>
          <a:xfrm>
            <a:off x="1776424" y="4460798"/>
            <a:ext cx="8637073" cy="558063"/>
          </a:xfrm>
        </p:spPr>
        <p:txBody>
          <a:bodyPr vert="horz" lIns="91440" tIns="45720" rIns="91440" bIns="0" rtlCol="0" anchor="b">
            <a:normAutofit/>
          </a:bodyPr>
          <a:lstStyle/>
          <a:p>
            <a:endParaRPr lang="en-US" sz="3600"/>
          </a:p>
        </p:txBody>
      </p:sp>
      <p:grpSp>
        <p:nvGrpSpPr>
          <p:cNvPr id="24" name="Group 23">
            <a:extLst>
              <a:ext uri="{FF2B5EF4-FFF2-40B4-BE49-F238E27FC236}">
                <a16:creationId xmlns:a16="http://schemas.microsoft.com/office/drawing/2014/main" id="{B4BA1F0E-270C-4AB7-809E-DBD5AB8966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64906" y="323838"/>
            <a:ext cx="8661501" cy="3652791"/>
            <a:chOff x="7773058" y="600024"/>
            <a:chExt cx="3630912" cy="5222486"/>
          </a:xfrm>
        </p:grpSpPr>
        <p:sp>
          <p:nvSpPr>
            <p:cNvPr id="25" name="Rectangle 24">
              <a:extLst>
                <a:ext uri="{FF2B5EF4-FFF2-40B4-BE49-F238E27FC236}">
                  <a16:creationId xmlns:a16="http://schemas.microsoft.com/office/drawing/2014/main" id="{F753DA19-3231-4BF9-80B9-6200D2367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3058" y="600024"/>
              <a:ext cx="3630912" cy="5222486"/>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41F8506-51A0-4CD0-889F-826E9E6782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04482" y="1062693"/>
              <a:ext cx="3367301" cy="4292341"/>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29BCA0E2-0826-4688-8066-477F24371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44322" y="822145"/>
            <a:ext cx="7702878" cy="2662923"/>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with medium confidence">
            <a:extLst>
              <a:ext uri="{FF2B5EF4-FFF2-40B4-BE49-F238E27FC236}">
                <a16:creationId xmlns:a16="http://schemas.microsoft.com/office/drawing/2014/main" id="{E1C52985-00C5-4BC9-86FF-C9782FB12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8470" y="1135871"/>
            <a:ext cx="3599926" cy="2024958"/>
          </a:xfrm>
          <a:prstGeom prst="rect">
            <a:avLst/>
          </a:prstGeom>
        </p:spPr>
      </p:pic>
      <p:pic>
        <p:nvPicPr>
          <p:cNvPr id="5" name="Content Placeholder 4" descr="A screenshot of a computer&#10;&#10;Description automatically generated">
            <a:extLst>
              <a:ext uri="{FF2B5EF4-FFF2-40B4-BE49-F238E27FC236}">
                <a16:creationId xmlns:a16="http://schemas.microsoft.com/office/drawing/2014/main" id="{8B128C82-430E-4FDB-A043-983F9A53A54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172121" y="1135871"/>
            <a:ext cx="3599926" cy="2024958"/>
          </a:xfrm>
          <a:prstGeom prst="rect">
            <a:avLst/>
          </a:prstGeom>
        </p:spPr>
      </p:pic>
      <p:cxnSp>
        <p:nvCxnSpPr>
          <p:cNvPr id="30" name="Straight Connector 29">
            <a:extLst>
              <a:ext uri="{FF2B5EF4-FFF2-40B4-BE49-F238E27FC236}">
                <a16:creationId xmlns:a16="http://schemas.microsoft.com/office/drawing/2014/main" id="{4C3F4B1E-3EAB-415B-825A-464AAF1D75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5027185"/>
            <a:ext cx="8643010"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32" name="Picture 31">
            <a:extLst>
              <a:ext uri="{FF2B5EF4-FFF2-40B4-BE49-F238E27FC236}">
                <a16:creationId xmlns:a16="http://schemas.microsoft.com/office/drawing/2014/main" id="{6B708961-E777-4956-A983-78A4F532F4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4" name="Straight Connector 33">
            <a:extLst>
              <a:ext uri="{FF2B5EF4-FFF2-40B4-BE49-F238E27FC236}">
                <a16:creationId xmlns:a16="http://schemas.microsoft.com/office/drawing/2014/main" id="{59D3B50E-372C-47D8-BC90-104318AD8B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8433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38F172-08B9-4BA5-B753-7D93472C0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C900681B-C4FD-40B3-B5BC-C33231614C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FEAACD67-2FB5-4530-9B74-8D946F1CE9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7DE5115-89C8-4B9C-B0E8-78A15C20C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56085" y="533400"/>
            <a:ext cx="9079832" cy="5077326"/>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A6402E2-72CC-4683-9B83-11265402E5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605" y="763203"/>
            <a:ext cx="8622792" cy="4617720"/>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with medium confidence">
            <a:extLst>
              <a:ext uri="{FF2B5EF4-FFF2-40B4-BE49-F238E27FC236}">
                <a16:creationId xmlns:a16="http://schemas.microsoft.com/office/drawing/2014/main" id="{AECBC8E5-1E74-4126-8F7A-E5D464498A7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4563" r="1" b="690"/>
          <a:stretch/>
        </p:blipFill>
        <p:spPr>
          <a:xfrm>
            <a:off x="2269237" y="1247835"/>
            <a:ext cx="7653528" cy="3648456"/>
          </a:xfrm>
          <a:prstGeom prst="rect">
            <a:avLst/>
          </a:prstGeom>
        </p:spPr>
      </p:pic>
    </p:spTree>
    <p:extLst>
      <p:ext uri="{BB962C8B-B14F-4D97-AF65-F5344CB8AC3E}">
        <p14:creationId xmlns:p14="http://schemas.microsoft.com/office/powerpoint/2010/main" val="3522932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E4635906-9439-4B9A-9708-6BACBF283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gnifying glass on clear background">
            <a:extLst>
              <a:ext uri="{FF2B5EF4-FFF2-40B4-BE49-F238E27FC236}">
                <a16:creationId xmlns:a16="http://schemas.microsoft.com/office/drawing/2014/main" id="{35A9A4D9-0781-4CBF-9DEF-AD7F0D4AAE50}"/>
              </a:ext>
            </a:extLst>
          </p:cNvPr>
          <p:cNvPicPr>
            <a:picLocks noChangeAspect="1"/>
          </p:cNvPicPr>
          <p:nvPr/>
        </p:nvPicPr>
        <p:blipFill rotWithShape="1">
          <a:blip r:embed="rId3">
            <a:duotone>
              <a:schemeClr val="bg2">
                <a:shade val="45000"/>
                <a:satMod val="135000"/>
              </a:schemeClr>
              <a:prstClr val="white"/>
            </a:duotone>
            <a:alphaModFix amt="50000"/>
          </a:blip>
          <a:srcRect r="-1" b="15728"/>
          <a:stretch/>
        </p:blipFill>
        <p:spPr>
          <a:xfrm>
            <a:off x="305" y="10"/>
            <a:ext cx="12191695" cy="6857990"/>
          </a:xfrm>
          <a:prstGeom prst="rect">
            <a:avLst/>
          </a:prstGeom>
        </p:spPr>
      </p:pic>
      <p:sp>
        <p:nvSpPr>
          <p:cNvPr id="19" name="Rectangle 18">
            <a:extLst>
              <a:ext uri="{FF2B5EF4-FFF2-40B4-BE49-F238E27FC236}">
                <a16:creationId xmlns:a16="http://schemas.microsoft.com/office/drawing/2014/main" id="{90E99921-394E-4BF5-9CA4-EAFB21E88F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9A9DC7-6742-41DF-8AAB-D12E0DF54ACC}"/>
              </a:ext>
            </a:extLst>
          </p:cNvPr>
          <p:cNvSpPr>
            <a:spLocks noGrp="1"/>
          </p:cNvSpPr>
          <p:nvPr>
            <p:ph type="title"/>
          </p:nvPr>
        </p:nvSpPr>
        <p:spPr>
          <a:xfrm>
            <a:off x="1776728" y="1553634"/>
            <a:ext cx="8654522" cy="3018150"/>
          </a:xfrm>
        </p:spPr>
        <p:txBody>
          <a:bodyPr vert="horz" lIns="91440" tIns="45720" rIns="91440" bIns="45720" rtlCol="0" anchor="b">
            <a:normAutofit/>
          </a:bodyPr>
          <a:lstStyle/>
          <a:p>
            <a:r>
              <a:rPr lang="en-US" sz="4400"/>
              <a:t>THANK YOU</a:t>
            </a:r>
          </a:p>
        </p:txBody>
      </p:sp>
      <p:cxnSp>
        <p:nvCxnSpPr>
          <p:cNvPr id="21" name="Straight Connector 20">
            <a:extLst>
              <a:ext uri="{FF2B5EF4-FFF2-40B4-BE49-F238E27FC236}">
                <a16:creationId xmlns:a16="http://schemas.microsoft.com/office/drawing/2014/main" id="{B53949AE-122B-4DB6-87D4-A568D2A1DA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4735528"/>
            <a:ext cx="8643010"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23" name="Picture 22">
            <a:extLst>
              <a:ext uri="{FF2B5EF4-FFF2-40B4-BE49-F238E27FC236}">
                <a16:creationId xmlns:a16="http://schemas.microsoft.com/office/drawing/2014/main" id="{0446D9D3-6B41-4FCB-9575-24D062750F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5" name="Straight Connector 24">
            <a:extLst>
              <a:ext uri="{FF2B5EF4-FFF2-40B4-BE49-F238E27FC236}">
                <a16:creationId xmlns:a16="http://schemas.microsoft.com/office/drawing/2014/main" id="{28033013-E1F0-4ADF-A097-D63ECD4A01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3308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06FB2-9C5A-431F-89A9-02715D334BD5}"/>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DFC8068E-2F0F-4CB3-AB91-2D1D730B6C33}"/>
              </a:ext>
            </a:extLst>
          </p:cNvPr>
          <p:cNvSpPr>
            <a:spLocks noGrp="1"/>
          </p:cNvSpPr>
          <p:nvPr>
            <p:ph idx="1"/>
          </p:nvPr>
        </p:nvSpPr>
        <p:spPr/>
        <p:txBody>
          <a:bodyPr/>
          <a:lstStyle/>
          <a:p>
            <a:r>
              <a:rPr lang="en-IN" dirty="0"/>
              <a:t>In our day to day life we struggle a lot to track our expense. As a youngster we never think about how much we spent and where until we fall short of money. We need some applications that can tract our expenses and Usher us minimize our frivolous expenses and to meet our required demand of money in useful matters.</a:t>
            </a:r>
          </a:p>
          <a:p>
            <a:endParaRPr lang="en-IN" dirty="0"/>
          </a:p>
        </p:txBody>
      </p:sp>
    </p:spTree>
    <p:extLst>
      <p:ext uri="{BB962C8B-B14F-4D97-AF65-F5344CB8AC3E}">
        <p14:creationId xmlns:p14="http://schemas.microsoft.com/office/powerpoint/2010/main" val="2258016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C51009-A09A-4689-8E6C-F8FC99E6A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FB29F1-3935-470F-9E2E-287C2F8E7B82}"/>
              </a:ext>
            </a:extLst>
          </p:cNvPr>
          <p:cNvSpPr>
            <a:spLocks noGrp="1"/>
          </p:cNvSpPr>
          <p:nvPr>
            <p:ph type="title"/>
          </p:nvPr>
        </p:nvSpPr>
        <p:spPr>
          <a:xfrm>
            <a:off x="844476" y="1600199"/>
            <a:ext cx="3539266" cy="4297680"/>
          </a:xfrm>
        </p:spPr>
        <p:txBody>
          <a:bodyPr anchor="ctr">
            <a:normAutofit/>
          </a:bodyPr>
          <a:lstStyle/>
          <a:p>
            <a:r>
              <a:rPr lang="en-US"/>
              <a:t>PROBLEM STATEMENT</a:t>
            </a:r>
            <a:endParaRPr lang="en-IN" dirty="0"/>
          </a:p>
        </p:txBody>
      </p:sp>
      <p:cxnSp>
        <p:nvCxnSpPr>
          <p:cNvPr id="10" name="Straight Connector 9">
            <a:extLst>
              <a:ext uri="{FF2B5EF4-FFF2-40B4-BE49-F238E27FC236}">
                <a16:creationId xmlns:a16="http://schemas.microsoft.com/office/drawing/2014/main" id="{9EC65442-F244-409C-BF44-C5D6472E81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148839"/>
            <a:ext cx="0" cy="32004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89F4EA9-AC19-4BED-9E24-67D14B6BC6C2}"/>
              </a:ext>
            </a:extLst>
          </p:cNvPr>
          <p:cNvSpPr>
            <a:spLocks noGrp="1"/>
          </p:cNvSpPr>
          <p:nvPr>
            <p:ph idx="1"/>
          </p:nvPr>
        </p:nvSpPr>
        <p:spPr>
          <a:xfrm>
            <a:off x="4924851" y="1600199"/>
            <a:ext cx="6130003" cy="4297680"/>
          </a:xfrm>
        </p:spPr>
        <p:txBody>
          <a:bodyPr anchor="ctr">
            <a:normAutofit/>
          </a:bodyPr>
          <a:lstStyle/>
          <a:p>
            <a:pPr marL="0" indent="0">
              <a:buNone/>
            </a:pPr>
            <a:r>
              <a:rPr lang="en-US"/>
              <a:t>“If a person is onto a plan of doing some program/event somewhere. But it seems he is running low on budget. He needs to watch every single little penny he spends during the event. Wouldn’t it be great if someone made him an expense tracking application?”</a:t>
            </a:r>
            <a:r>
              <a:rPr lang="en-IN"/>
              <a:t> we are making such website which will help us in maintaining our expenses in any kind of event.</a:t>
            </a:r>
            <a:endParaRPr lang="en-US" dirty="0"/>
          </a:p>
        </p:txBody>
      </p:sp>
    </p:spTree>
    <p:extLst>
      <p:ext uri="{BB962C8B-B14F-4D97-AF65-F5344CB8AC3E}">
        <p14:creationId xmlns:p14="http://schemas.microsoft.com/office/powerpoint/2010/main" val="2930451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82E7304-2AC2-4A5C-924D-A6AC3FFC5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C89C65-7FCD-44B6-89BF-83C7918C2D8D}"/>
              </a:ext>
            </a:extLst>
          </p:cNvPr>
          <p:cNvSpPr>
            <a:spLocks noGrp="1"/>
          </p:cNvSpPr>
          <p:nvPr>
            <p:ph type="title"/>
          </p:nvPr>
        </p:nvSpPr>
        <p:spPr>
          <a:xfrm>
            <a:off x="1451579" y="804519"/>
            <a:ext cx="9603275" cy="1049235"/>
          </a:xfrm>
        </p:spPr>
        <p:txBody>
          <a:bodyPr>
            <a:normAutofit/>
          </a:bodyPr>
          <a:lstStyle/>
          <a:p>
            <a:r>
              <a:rPr lang="en-US" dirty="0"/>
              <a:t>continued</a:t>
            </a:r>
            <a:endParaRPr lang="en-IN" dirty="0"/>
          </a:p>
        </p:txBody>
      </p:sp>
      <p:cxnSp>
        <p:nvCxnSpPr>
          <p:cNvPr id="11" name="Straight Connector 10">
            <a:extLst>
              <a:ext uri="{FF2B5EF4-FFF2-40B4-BE49-F238E27FC236}">
                <a16:creationId xmlns:a16="http://schemas.microsoft.com/office/drawing/2014/main" id="{D259FEF2-F6A5-442F-BA10-4E39EECD0A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1853754"/>
            <a:ext cx="960327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3" name="Rectangle 12">
            <a:extLst>
              <a:ext uri="{FF2B5EF4-FFF2-40B4-BE49-F238E27FC236}">
                <a16:creationId xmlns:a16="http://schemas.microsoft.com/office/drawing/2014/main" id="{A3C183B1-1D4B-4E3D-A02E-A426E3BFA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aphicFrame>
        <p:nvGraphicFramePr>
          <p:cNvPr id="5" name="Content Placeholder 2">
            <a:extLst>
              <a:ext uri="{FF2B5EF4-FFF2-40B4-BE49-F238E27FC236}">
                <a16:creationId xmlns:a16="http://schemas.microsoft.com/office/drawing/2014/main" id="{8EEB3EB7-25BA-4A66-AFB5-949C83A41DF7}"/>
              </a:ext>
            </a:extLst>
          </p:cNvPr>
          <p:cNvGraphicFramePr>
            <a:graphicFrameLocks noGrp="1"/>
          </p:cNvGraphicFramePr>
          <p:nvPr>
            <p:ph idx="1"/>
            <p:extLst>
              <p:ext uri="{D42A27DB-BD31-4B8C-83A1-F6EECF244321}">
                <p14:modId xmlns:p14="http://schemas.microsoft.com/office/powerpoint/2010/main" val="2324701913"/>
              </p:ext>
            </p:extLst>
          </p:nvPr>
        </p:nvGraphicFramePr>
        <p:xfrm>
          <a:off x="1450975" y="2331497"/>
          <a:ext cx="9604375" cy="37232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57260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DAB92-8B19-4273-A072-6E40B68BA003}"/>
              </a:ext>
            </a:extLst>
          </p:cNvPr>
          <p:cNvSpPr>
            <a:spLocks noGrp="1"/>
          </p:cNvSpPr>
          <p:nvPr>
            <p:ph type="title"/>
          </p:nvPr>
        </p:nvSpPr>
        <p:spPr/>
        <p:txBody>
          <a:bodyPr/>
          <a:lstStyle/>
          <a:p>
            <a:r>
              <a:rPr lang="en-US" dirty="0"/>
              <a:t>Speech recognition</a:t>
            </a:r>
            <a:endParaRPr lang="en-IN" dirty="0"/>
          </a:p>
        </p:txBody>
      </p:sp>
      <p:pic>
        <p:nvPicPr>
          <p:cNvPr id="6" name="Content Placeholder 5" descr="Icon&#10;&#10;Description automatically generated">
            <a:extLst>
              <a:ext uri="{FF2B5EF4-FFF2-40B4-BE49-F238E27FC236}">
                <a16:creationId xmlns:a16="http://schemas.microsoft.com/office/drawing/2014/main" id="{F90EDD18-D3BD-4351-BACB-EE5E206B2ADE}"/>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964605" y="1985834"/>
            <a:ext cx="2425350" cy="2425350"/>
          </a:xfrm>
        </p:spPr>
      </p:pic>
      <p:sp>
        <p:nvSpPr>
          <p:cNvPr id="8" name="TextBox 7">
            <a:extLst>
              <a:ext uri="{FF2B5EF4-FFF2-40B4-BE49-F238E27FC236}">
                <a16:creationId xmlns:a16="http://schemas.microsoft.com/office/drawing/2014/main" id="{AAE70DFF-C768-44A8-9EA5-9A34E408E6B4}"/>
              </a:ext>
            </a:extLst>
          </p:cNvPr>
          <p:cNvSpPr txBox="1"/>
          <p:nvPr/>
        </p:nvSpPr>
        <p:spPr>
          <a:xfrm>
            <a:off x="2052320" y="4643120"/>
            <a:ext cx="9002534" cy="646331"/>
          </a:xfrm>
          <a:prstGeom prst="rect">
            <a:avLst/>
          </a:prstGeom>
          <a:noFill/>
        </p:spPr>
        <p:txBody>
          <a:bodyPr wrap="square" rtlCol="0">
            <a:spAutoFit/>
          </a:bodyPr>
          <a:lstStyle/>
          <a:p>
            <a:r>
              <a:rPr lang="en-IN" dirty="0"/>
              <a:t>It gives ability to program to identify words spoken aloud and convert them into readable text.</a:t>
            </a:r>
            <a:endParaRPr lang="en-US" dirty="0"/>
          </a:p>
          <a:p>
            <a:endParaRPr lang="en-IN" dirty="0"/>
          </a:p>
        </p:txBody>
      </p:sp>
    </p:spTree>
    <p:extLst>
      <p:ext uri="{BB962C8B-B14F-4D97-AF65-F5344CB8AC3E}">
        <p14:creationId xmlns:p14="http://schemas.microsoft.com/office/powerpoint/2010/main" val="2204829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9B2AB-FA01-4A9B-8648-B2CD960D534A}"/>
              </a:ext>
            </a:extLst>
          </p:cNvPr>
          <p:cNvSpPr>
            <a:spLocks noGrp="1"/>
          </p:cNvSpPr>
          <p:nvPr>
            <p:ph type="title"/>
          </p:nvPr>
        </p:nvSpPr>
        <p:spPr/>
        <p:txBody>
          <a:bodyPr/>
          <a:lstStyle/>
          <a:p>
            <a:r>
              <a:rPr lang="en-US" dirty="0"/>
              <a:t>RESEARCH OBJECTIVES</a:t>
            </a:r>
            <a:endParaRPr lang="en-IN" dirty="0"/>
          </a:p>
        </p:txBody>
      </p:sp>
      <p:graphicFrame>
        <p:nvGraphicFramePr>
          <p:cNvPr id="5" name="Content Placeholder 2">
            <a:extLst>
              <a:ext uri="{FF2B5EF4-FFF2-40B4-BE49-F238E27FC236}">
                <a16:creationId xmlns:a16="http://schemas.microsoft.com/office/drawing/2014/main" id="{8AC5862B-0BD1-4850-9956-D73D39A6A0EF}"/>
              </a:ext>
            </a:extLst>
          </p:cNvPr>
          <p:cNvGraphicFramePr>
            <a:graphicFrameLocks noGrp="1"/>
          </p:cNvGraphicFramePr>
          <p:nvPr>
            <p:ph idx="1"/>
          </p:nvPr>
        </p:nvGraphicFramePr>
        <p:xfrm>
          <a:off x="1451579" y="2015732"/>
          <a:ext cx="9603275" cy="3450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95027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23" name="Picture 22">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5" name="Straight Connector 24">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0A393933-5675-4AFA-B216-661E3D8A91E2}"/>
              </a:ext>
            </a:extLst>
          </p:cNvPr>
          <p:cNvSpPr>
            <a:spLocks noGrp="1"/>
          </p:cNvSpPr>
          <p:nvPr>
            <p:ph type="title"/>
          </p:nvPr>
        </p:nvSpPr>
        <p:spPr>
          <a:xfrm>
            <a:off x="1451579" y="804519"/>
            <a:ext cx="9603275" cy="1049235"/>
          </a:xfrm>
        </p:spPr>
        <p:txBody>
          <a:bodyPr vert="horz" lIns="91440" tIns="45720" rIns="91440" bIns="45720" rtlCol="0" anchor="t">
            <a:normAutofit/>
          </a:bodyPr>
          <a:lstStyle/>
          <a:p>
            <a:r>
              <a:rPr lang="en-US"/>
              <a:t>FLOW CHART</a:t>
            </a:r>
          </a:p>
        </p:txBody>
      </p:sp>
      <p:pic>
        <p:nvPicPr>
          <p:cNvPr id="5" name="Content Placeholder 4">
            <a:extLst>
              <a:ext uri="{FF2B5EF4-FFF2-40B4-BE49-F238E27FC236}">
                <a16:creationId xmlns:a16="http://schemas.microsoft.com/office/drawing/2014/main" id="{D93C4D4B-F94A-4927-9783-CADFB4F27E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51578" y="2015732"/>
            <a:ext cx="6921859" cy="4744996"/>
          </a:xfrm>
          <a:prstGeom prst="rect">
            <a:avLst/>
          </a:prstGeom>
        </p:spPr>
      </p:pic>
    </p:spTree>
    <p:extLst>
      <p:ext uri="{BB962C8B-B14F-4D97-AF65-F5344CB8AC3E}">
        <p14:creationId xmlns:p14="http://schemas.microsoft.com/office/powerpoint/2010/main" val="3804400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D2B64-1778-4A6D-B2DA-C44A8E38E129}"/>
              </a:ext>
            </a:extLst>
          </p:cNvPr>
          <p:cNvSpPr>
            <a:spLocks noGrp="1"/>
          </p:cNvSpPr>
          <p:nvPr>
            <p:ph type="title"/>
          </p:nvPr>
        </p:nvSpPr>
        <p:spPr>
          <a:xfrm>
            <a:off x="1451579" y="804519"/>
            <a:ext cx="9603275" cy="1049235"/>
          </a:xfrm>
        </p:spPr>
        <p:txBody>
          <a:bodyPr>
            <a:normAutofit/>
          </a:bodyPr>
          <a:lstStyle/>
          <a:p>
            <a:r>
              <a:rPr lang="en-US" dirty="0"/>
              <a:t>Technology to be use</a:t>
            </a:r>
            <a:endParaRPr lang="en-IN" dirty="0"/>
          </a:p>
        </p:txBody>
      </p:sp>
      <p:graphicFrame>
        <p:nvGraphicFramePr>
          <p:cNvPr id="5" name="Content Placeholder 2">
            <a:extLst>
              <a:ext uri="{FF2B5EF4-FFF2-40B4-BE49-F238E27FC236}">
                <a16:creationId xmlns:a16="http://schemas.microsoft.com/office/drawing/2014/main" id="{9B1C9895-340C-49A3-A951-B9E84BB6E3A4}"/>
              </a:ext>
            </a:extLst>
          </p:cNvPr>
          <p:cNvGraphicFramePr>
            <a:graphicFrameLocks noGrp="1"/>
          </p:cNvGraphicFramePr>
          <p:nvPr>
            <p:ph idx="1"/>
            <p:extLst>
              <p:ext uri="{D42A27DB-BD31-4B8C-83A1-F6EECF244321}">
                <p14:modId xmlns:p14="http://schemas.microsoft.com/office/powerpoint/2010/main" val="2657845504"/>
              </p:ext>
            </p:extLst>
          </p:nvPr>
        </p:nvGraphicFramePr>
        <p:xfrm>
          <a:off x="1450975" y="2340435"/>
          <a:ext cx="9604375" cy="33244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88266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8" name="Picture 17">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0" name="Straight Connector 19">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4" name="Rectangle 23">
            <a:extLst>
              <a:ext uri="{FF2B5EF4-FFF2-40B4-BE49-F238E27FC236}">
                <a16:creationId xmlns:a16="http://schemas.microsoft.com/office/drawing/2014/main" id="{2FA7AD0A-1871-4DF8-9235-F49D0513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6B04CFB-FAE5-47DD-9B3E-4E9BA7A89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0042509A-7DAE-425D-9EA3-C1A4F97D096E}"/>
              </a:ext>
            </a:extLst>
          </p:cNvPr>
          <p:cNvSpPr>
            <a:spLocks noGrp="1"/>
          </p:cNvSpPr>
          <p:nvPr>
            <p:ph type="title"/>
          </p:nvPr>
        </p:nvSpPr>
        <p:spPr>
          <a:xfrm>
            <a:off x="659301" y="1474969"/>
            <a:ext cx="2823919" cy="1868760"/>
          </a:xfrm>
        </p:spPr>
        <p:txBody>
          <a:bodyPr vert="horz" lIns="91440" tIns="45720" rIns="91440" bIns="0" rtlCol="0" anchor="b">
            <a:normAutofit/>
          </a:bodyPr>
          <a:lstStyle/>
          <a:p>
            <a:r>
              <a:rPr lang="en-US" sz="3600"/>
              <a:t>SNAPSHOTS</a:t>
            </a:r>
          </a:p>
        </p:txBody>
      </p:sp>
      <p:cxnSp>
        <p:nvCxnSpPr>
          <p:cNvPr id="28" name="Straight Connector 27">
            <a:extLst>
              <a:ext uri="{FF2B5EF4-FFF2-40B4-BE49-F238E27FC236}">
                <a16:creationId xmlns:a16="http://schemas.microsoft.com/office/drawing/2014/main" id="{EE68D41B-9286-479F-9AB7-678C8E348D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9301" y="3528543"/>
            <a:ext cx="2823919"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30" name="Group 29">
            <a:extLst>
              <a:ext uri="{FF2B5EF4-FFF2-40B4-BE49-F238E27FC236}">
                <a16:creationId xmlns:a16="http://schemas.microsoft.com/office/drawing/2014/main" id="{E8ACF89C-CFC3-4D68-B3C4-2BEFB7BBE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31" name="Rectangle 30">
              <a:extLst>
                <a:ext uri="{FF2B5EF4-FFF2-40B4-BE49-F238E27FC236}">
                  <a16:creationId xmlns:a16="http://schemas.microsoft.com/office/drawing/2014/main" id="{3B770B7D-3C5C-4682-8DF0-20783592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6893E11-7EC1-4EB6-A2A8-0B693F8FE5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622F7FD7-8884-4FD5-95AB-0B5C6033A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5487" y="977965"/>
            <a:ext cx="6615582"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person smiling with a plant in front of her&#10;&#10;Description automatically generated with low confidence">
            <a:extLst>
              <a:ext uri="{FF2B5EF4-FFF2-40B4-BE49-F238E27FC236}">
                <a16:creationId xmlns:a16="http://schemas.microsoft.com/office/drawing/2014/main" id="{3FB53B49-1D1D-4ED5-8A44-298C8DAC890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18374" y="1282360"/>
            <a:ext cx="6282919" cy="3534141"/>
          </a:xfrm>
          <a:prstGeom prst="rect">
            <a:avLst/>
          </a:prstGeom>
        </p:spPr>
      </p:pic>
      <p:pic>
        <p:nvPicPr>
          <p:cNvPr id="36" name="Picture 35">
            <a:extLst>
              <a:ext uri="{FF2B5EF4-FFF2-40B4-BE49-F238E27FC236}">
                <a16:creationId xmlns:a16="http://schemas.microsoft.com/office/drawing/2014/main" id="{16EFE474-4FE0-4E8F-8F09-5ED2C9E76A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8" name="Straight Connector 37">
            <a:extLst>
              <a:ext uri="{FF2B5EF4-FFF2-40B4-BE49-F238E27FC236}">
                <a16:creationId xmlns:a16="http://schemas.microsoft.com/office/drawing/2014/main" id="{CF8B8C81-54DC-4AF5-B682-3A2C70A6B5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667619"/>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149</TotalTime>
  <Words>311</Words>
  <Application>Microsoft Office PowerPoint</Application>
  <PresentationFormat>Widescreen</PresentationFormat>
  <Paragraphs>30</Paragraphs>
  <Slides>15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Gill Sans MT</vt:lpstr>
      <vt:lpstr>Gallery</vt:lpstr>
      <vt:lpstr>EXPENSE TRACKER</vt:lpstr>
      <vt:lpstr>introduction</vt:lpstr>
      <vt:lpstr>PROBLEM STATEMENT</vt:lpstr>
      <vt:lpstr>continued</vt:lpstr>
      <vt:lpstr>Speech recognition</vt:lpstr>
      <vt:lpstr>RESEARCH OBJECTIVES</vt:lpstr>
      <vt:lpstr>FLOW CHART</vt:lpstr>
      <vt:lpstr>Technology to be use</vt:lpstr>
      <vt:lpstr>SNAPSHOTS</vt:lpstr>
      <vt:lpstr>PowerPoint Presentation</vt:lpstr>
      <vt:lpstr>PowerPoint Presentation</vt:lpstr>
      <vt:lpstr>CODE</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EXPENSE TRACKER</dc:title>
  <dc:creator>MUKUL</dc:creator>
  <cp:lastModifiedBy>MUKUL</cp:lastModifiedBy>
  <cp:revision>12</cp:revision>
  <dcterms:created xsi:type="dcterms:W3CDTF">2021-11-15T16:28:44Z</dcterms:created>
  <dcterms:modified xsi:type="dcterms:W3CDTF">2022-02-23T02:26:49Z</dcterms:modified>
</cp:coreProperties>
</file>